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 id="2147483924" r:id="rId2"/>
  </p:sldMasterIdLst>
  <p:notesMasterIdLst>
    <p:notesMasterId r:id="rId37"/>
  </p:notesMasterIdLst>
  <p:handoutMasterIdLst>
    <p:handoutMasterId r:id="rId38"/>
  </p:handoutMasterIdLst>
  <p:sldIdLst>
    <p:sldId id="454" r:id="rId3"/>
    <p:sldId id="455" r:id="rId4"/>
    <p:sldId id="256" r:id="rId5"/>
    <p:sldId id="450" r:id="rId6"/>
    <p:sldId id="451" r:id="rId7"/>
    <p:sldId id="452" r:id="rId8"/>
    <p:sldId id="446" r:id="rId9"/>
    <p:sldId id="447" r:id="rId10"/>
    <p:sldId id="274" r:id="rId11"/>
    <p:sldId id="433" r:id="rId12"/>
    <p:sldId id="430" r:id="rId13"/>
    <p:sldId id="431" r:id="rId14"/>
    <p:sldId id="432" r:id="rId15"/>
    <p:sldId id="434" r:id="rId16"/>
    <p:sldId id="435" r:id="rId17"/>
    <p:sldId id="448" r:id="rId18"/>
    <p:sldId id="439" r:id="rId19"/>
    <p:sldId id="438" r:id="rId20"/>
    <p:sldId id="280" r:id="rId21"/>
    <p:sldId id="334" r:id="rId22"/>
    <p:sldId id="375" r:id="rId23"/>
    <p:sldId id="376" r:id="rId24"/>
    <p:sldId id="377" r:id="rId25"/>
    <p:sldId id="378" r:id="rId26"/>
    <p:sldId id="379" r:id="rId27"/>
    <p:sldId id="380" r:id="rId28"/>
    <p:sldId id="381" r:id="rId29"/>
    <p:sldId id="383" r:id="rId30"/>
    <p:sldId id="385" r:id="rId31"/>
    <p:sldId id="411" r:id="rId32"/>
    <p:sldId id="406" r:id="rId33"/>
    <p:sldId id="399" r:id="rId34"/>
    <p:sldId id="401" r:id="rId35"/>
    <p:sldId id="456" r:id="rId36"/>
  </p:sldIdLst>
  <p:sldSz cx="9144000" cy="6858000" type="screen4x3"/>
  <p:notesSz cx="7010400" cy="9296400"/>
  <p:defaultTextStyle>
    <a:defPPr>
      <a:defRPr lang="es-CO"/>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autoAdjust="0"/>
    <p:restoredTop sz="94696" autoAdjust="0"/>
  </p:normalViewPr>
  <p:slideViewPr>
    <p:cSldViewPr>
      <p:cViewPr>
        <p:scale>
          <a:sx n="100" d="100"/>
          <a:sy n="100" d="100"/>
        </p:scale>
        <p:origin x="1424"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44"/>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Gill Sans MT" pitchFamily="34" charset="0"/>
              </a:defRPr>
            </a:lvl1pPr>
          </a:lstStyle>
          <a:p>
            <a:endParaRPr lang="en-US"/>
          </a:p>
        </p:txBody>
      </p:sp>
      <p:sp>
        <p:nvSpPr>
          <p:cNvPr id="113667"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Gill Sans MT" pitchFamily="34" charset="0"/>
              </a:defRPr>
            </a:lvl1pPr>
          </a:lstStyle>
          <a:p>
            <a:fld id="{E09E6B63-F3CC-496E-BCEB-66E4B83BBA2A}" type="datetimeFigureOut">
              <a:rPr lang="en-US"/>
              <a:pPr/>
              <a:t>10/4/16</a:t>
            </a:fld>
            <a:endParaRPr lang="en-US"/>
          </a:p>
        </p:txBody>
      </p:sp>
      <p:sp>
        <p:nvSpPr>
          <p:cNvPr id="113668"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Gill Sans MT" pitchFamily="34" charset="0"/>
              </a:defRPr>
            </a:lvl1pPr>
          </a:lstStyle>
          <a:p>
            <a:endParaRPr lang="en-US"/>
          </a:p>
        </p:txBody>
      </p:sp>
      <p:sp>
        <p:nvSpPr>
          <p:cNvPr id="113669"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Gill Sans MT" pitchFamily="34" charset="0"/>
              </a:defRPr>
            </a:lvl1pPr>
          </a:lstStyle>
          <a:p>
            <a:fld id="{B54F5F49-1746-421C-BE3F-C39ECF1BAE76}" type="slidenum">
              <a:rPr lang="en-US"/>
              <a:pPr/>
              <a:t>‹#›</a:t>
            </a:fld>
            <a:endParaRPr lang="en-US"/>
          </a:p>
        </p:txBody>
      </p:sp>
    </p:spTree>
    <p:extLst>
      <p:ext uri="{BB962C8B-B14F-4D97-AF65-F5344CB8AC3E}">
        <p14:creationId xmlns:p14="http://schemas.microsoft.com/office/powerpoint/2010/main" val="21181013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bwMode="auto">
          <a:xfrm>
            <a:off x="0" y="0"/>
            <a:ext cx="3038475" cy="465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3177" tIns="46589" rIns="93177" bIns="46589" numCol="1" anchor="t" anchorCtr="0" compatLnSpc="1">
            <a:prstTxWarp prst="textNoShape">
              <a:avLst/>
            </a:prstTxWarp>
          </a:bodyPr>
          <a:lstStyle>
            <a:lvl1pPr defTabSz="931863">
              <a:defRPr sz="1200">
                <a:latin typeface="Calibri" pitchFamily="34" charset="0"/>
              </a:defRPr>
            </a:lvl1pPr>
          </a:lstStyle>
          <a:p>
            <a:endParaRPr lang="en-US"/>
          </a:p>
        </p:txBody>
      </p:sp>
      <p:sp>
        <p:nvSpPr>
          <p:cNvPr id="3" name="2 Marcador de fecha"/>
          <p:cNvSpPr>
            <a:spLocks noGrp="1"/>
          </p:cNvSpPr>
          <p:nvPr>
            <p:ph type="dt" idx="1"/>
          </p:nvPr>
        </p:nvSpPr>
        <p:spPr bwMode="auto">
          <a:xfrm>
            <a:off x="3970338" y="0"/>
            <a:ext cx="3038475" cy="465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3177" tIns="46589" rIns="93177" bIns="46589" numCol="1" anchor="t" anchorCtr="0" compatLnSpc="1">
            <a:prstTxWarp prst="textNoShape">
              <a:avLst/>
            </a:prstTxWarp>
          </a:bodyPr>
          <a:lstStyle>
            <a:lvl1pPr algn="r" defTabSz="931863">
              <a:defRPr sz="1200">
                <a:latin typeface="Calibri" pitchFamily="34" charset="0"/>
              </a:defRPr>
            </a:lvl1pPr>
          </a:lstStyle>
          <a:p>
            <a:fld id="{DB0B0229-BF01-4D0A-A624-42166A724875}" type="datetimeFigureOut">
              <a:rPr lang="es-CO"/>
              <a:pPr/>
              <a:t>4/10/16</a:t>
            </a:fld>
            <a:endParaRPr lang="es-CO"/>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s-CO" noProof="0"/>
          </a:p>
        </p:txBody>
      </p:sp>
      <p:sp>
        <p:nvSpPr>
          <p:cNvPr id="5" name="4 Marcador de notas"/>
          <p:cNvSpPr>
            <a:spLocks noGrp="1"/>
          </p:cNvSpPr>
          <p:nvPr>
            <p:ph type="body" sz="quarter" idx="3"/>
          </p:nvPr>
        </p:nvSpPr>
        <p:spPr bwMode="auto">
          <a:xfrm>
            <a:off x="701675" y="4416425"/>
            <a:ext cx="5607050" cy="4183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3177" tIns="46589" rIns="93177" bIns="46589"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CO" noProof="0"/>
          </a:p>
        </p:txBody>
      </p:sp>
      <p:sp>
        <p:nvSpPr>
          <p:cNvPr id="6" name="5 Marcador de pie de página"/>
          <p:cNvSpPr>
            <a:spLocks noGrp="1"/>
          </p:cNvSpPr>
          <p:nvPr>
            <p:ph type="ftr" sz="quarter" idx="4"/>
          </p:nvPr>
        </p:nvSpPr>
        <p:spPr bwMode="auto">
          <a:xfrm>
            <a:off x="0" y="8829675"/>
            <a:ext cx="3038475" cy="465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3177" tIns="46589" rIns="93177" bIns="46589" numCol="1" anchor="b" anchorCtr="0" compatLnSpc="1">
            <a:prstTxWarp prst="textNoShape">
              <a:avLst/>
            </a:prstTxWarp>
          </a:bodyPr>
          <a:lstStyle>
            <a:lvl1pPr defTabSz="931863">
              <a:defRPr sz="1200">
                <a:latin typeface="Calibri" pitchFamily="34" charset="0"/>
              </a:defRPr>
            </a:lvl1pPr>
          </a:lstStyle>
          <a:p>
            <a:endParaRPr lang="en-US"/>
          </a:p>
        </p:txBody>
      </p:sp>
      <p:sp>
        <p:nvSpPr>
          <p:cNvPr id="7" name="6 Marcador de número de diapositiva"/>
          <p:cNvSpPr>
            <a:spLocks noGrp="1"/>
          </p:cNvSpPr>
          <p:nvPr>
            <p:ph type="sldNum" sz="quarter" idx="5"/>
          </p:nvPr>
        </p:nvSpPr>
        <p:spPr bwMode="auto">
          <a:xfrm>
            <a:off x="3970338" y="8829675"/>
            <a:ext cx="3038475" cy="465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3177" tIns="46589" rIns="93177" bIns="46589" numCol="1" anchor="b" anchorCtr="0" compatLnSpc="1">
            <a:prstTxWarp prst="textNoShape">
              <a:avLst/>
            </a:prstTxWarp>
          </a:bodyPr>
          <a:lstStyle>
            <a:lvl1pPr algn="r" defTabSz="931863">
              <a:defRPr sz="1200">
                <a:latin typeface="Calibri" pitchFamily="34" charset="0"/>
              </a:defRPr>
            </a:lvl1pPr>
          </a:lstStyle>
          <a:p>
            <a:fld id="{54DD1048-87D3-4E8F-B5C1-F1DFCD00367E}" type="slidenum">
              <a:rPr lang="es-CO"/>
              <a:pPr/>
              <a:t>‹#›</a:t>
            </a:fld>
            <a:endParaRPr lang="es-CO"/>
          </a:p>
        </p:txBody>
      </p:sp>
    </p:spTree>
    <p:extLst>
      <p:ext uri="{BB962C8B-B14F-4D97-AF65-F5344CB8AC3E}">
        <p14:creationId xmlns:p14="http://schemas.microsoft.com/office/powerpoint/2010/main" val="322822990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031"/>
          <p:cNvSpPr>
            <a:spLocks noGrp="1" noChangeArrowheads="1"/>
          </p:cNvSpPr>
          <p:nvPr>
            <p:ph type="sldNum" sz="quarter" idx="5"/>
          </p:nvPr>
        </p:nvSpPr>
        <p:spPr>
          <a:noFill/>
        </p:spPr>
        <p:txBody>
          <a:bodyPr/>
          <a:lstStyle>
            <a:lvl1pPr defTabSz="931863">
              <a:defRPr>
                <a:solidFill>
                  <a:schemeClr val="tx1"/>
                </a:solidFill>
                <a:latin typeface="Gill Sans MT" pitchFamily="34" charset="0"/>
                <a:cs typeface="Arial" charset="0"/>
              </a:defRPr>
            </a:lvl1pPr>
            <a:lvl2pPr marL="757238" indent="-292100" defTabSz="931863">
              <a:defRPr>
                <a:solidFill>
                  <a:schemeClr val="tx1"/>
                </a:solidFill>
                <a:latin typeface="Gill Sans MT" pitchFamily="34" charset="0"/>
                <a:cs typeface="Arial" charset="0"/>
              </a:defRPr>
            </a:lvl2pPr>
            <a:lvl3pPr marL="1165225" indent="-233363" defTabSz="931863">
              <a:defRPr>
                <a:solidFill>
                  <a:schemeClr val="tx1"/>
                </a:solidFill>
                <a:latin typeface="Gill Sans MT" pitchFamily="34" charset="0"/>
                <a:cs typeface="Arial" charset="0"/>
              </a:defRPr>
            </a:lvl3pPr>
            <a:lvl4pPr marL="1630363" indent="-233363" defTabSz="931863">
              <a:defRPr>
                <a:solidFill>
                  <a:schemeClr val="tx1"/>
                </a:solidFill>
                <a:latin typeface="Gill Sans MT" pitchFamily="34" charset="0"/>
                <a:cs typeface="Arial" charset="0"/>
              </a:defRPr>
            </a:lvl4pPr>
            <a:lvl5pPr marL="2097088" indent="-233363" defTabSz="931863">
              <a:defRPr>
                <a:solidFill>
                  <a:schemeClr val="tx1"/>
                </a:solidFill>
                <a:latin typeface="Gill Sans MT" pitchFamily="34" charset="0"/>
                <a:cs typeface="Arial" charset="0"/>
              </a:defRPr>
            </a:lvl5pPr>
            <a:lvl6pPr marL="2554288" indent="-233363" defTabSz="931863" fontAlgn="base">
              <a:spcBef>
                <a:spcPct val="0"/>
              </a:spcBef>
              <a:spcAft>
                <a:spcPct val="0"/>
              </a:spcAft>
              <a:defRPr>
                <a:solidFill>
                  <a:schemeClr val="tx1"/>
                </a:solidFill>
                <a:latin typeface="Gill Sans MT" pitchFamily="34" charset="0"/>
                <a:cs typeface="Arial" charset="0"/>
              </a:defRPr>
            </a:lvl6pPr>
            <a:lvl7pPr marL="3011488" indent="-233363" defTabSz="931863" fontAlgn="base">
              <a:spcBef>
                <a:spcPct val="0"/>
              </a:spcBef>
              <a:spcAft>
                <a:spcPct val="0"/>
              </a:spcAft>
              <a:defRPr>
                <a:solidFill>
                  <a:schemeClr val="tx1"/>
                </a:solidFill>
                <a:latin typeface="Gill Sans MT" pitchFamily="34" charset="0"/>
                <a:cs typeface="Arial" charset="0"/>
              </a:defRPr>
            </a:lvl7pPr>
            <a:lvl8pPr marL="3468688" indent="-233363" defTabSz="931863" fontAlgn="base">
              <a:spcBef>
                <a:spcPct val="0"/>
              </a:spcBef>
              <a:spcAft>
                <a:spcPct val="0"/>
              </a:spcAft>
              <a:defRPr>
                <a:solidFill>
                  <a:schemeClr val="tx1"/>
                </a:solidFill>
                <a:latin typeface="Gill Sans MT" pitchFamily="34" charset="0"/>
                <a:cs typeface="Arial" charset="0"/>
              </a:defRPr>
            </a:lvl8pPr>
            <a:lvl9pPr marL="3925888" indent="-233363" defTabSz="931863" fontAlgn="base">
              <a:spcBef>
                <a:spcPct val="0"/>
              </a:spcBef>
              <a:spcAft>
                <a:spcPct val="0"/>
              </a:spcAft>
              <a:defRPr>
                <a:solidFill>
                  <a:schemeClr val="tx1"/>
                </a:solidFill>
                <a:latin typeface="Gill Sans MT" pitchFamily="34" charset="0"/>
                <a:cs typeface="Arial" charset="0"/>
              </a:defRPr>
            </a:lvl9pPr>
          </a:lstStyle>
          <a:p>
            <a:fld id="{DAEBD7AB-3DF5-465D-8C93-FBA5BDD5B5D8}" type="slidenum">
              <a:rPr lang="es-ES">
                <a:latin typeface="Calibri" pitchFamily="34" charset="0"/>
              </a:rPr>
              <a:pPr/>
              <a:t>20</a:t>
            </a:fld>
            <a:endParaRPr lang="es-ES">
              <a:latin typeface="Calibri" pitchFamily="34" charset="0"/>
            </a:endParaRPr>
          </a:p>
        </p:txBody>
      </p:sp>
      <p:sp>
        <p:nvSpPr>
          <p:cNvPr id="563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6323" name="Rectangle 3"/>
          <p:cNvSpPr>
            <a:spLocks noGrp="1" noChangeArrowheads="1"/>
          </p:cNvSpPr>
          <p:nvPr>
            <p:ph type="body" idx="1"/>
          </p:nvPr>
        </p:nvSpPr>
        <p:spPr/>
        <p:txBody>
          <a:bodyPr/>
          <a:lstStyle/>
          <a:p>
            <a:pPr>
              <a:spcBef>
                <a:spcPct val="0"/>
              </a:spcBef>
            </a:pPr>
            <a:endParaRPr lang="en-US" smtClean="0"/>
          </a:p>
        </p:txBody>
      </p:sp>
    </p:spTree>
    <p:extLst>
      <p:ext uri="{BB962C8B-B14F-4D97-AF65-F5344CB8AC3E}">
        <p14:creationId xmlns:p14="http://schemas.microsoft.com/office/powerpoint/2010/main" val="2137393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031"/>
          <p:cNvSpPr>
            <a:spLocks noGrp="1" noChangeArrowheads="1"/>
          </p:cNvSpPr>
          <p:nvPr>
            <p:ph type="sldNum" sz="quarter" idx="5"/>
          </p:nvPr>
        </p:nvSpPr>
        <p:spPr>
          <a:noFill/>
        </p:spPr>
        <p:txBody>
          <a:bodyPr/>
          <a:lstStyle>
            <a:lvl1pPr defTabSz="931863">
              <a:defRPr>
                <a:solidFill>
                  <a:schemeClr val="tx1"/>
                </a:solidFill>
                <a:latin typeface="Gill Sans MT" pitchFamily="34" charset="0"/>
                <a:cs typeface="Arial" charset="0"/>
              </a:defRPr>
            </a:lvl1pPr>
            <a:lvl2pPr marL="757238" indent="-292100" defTabSz="931863">
              <a:defRPr>
                <a:solidFill>
                  <a:schemeClr val="tx1"/>
                </a:solidFill>
                <a:latin typeface="Gill Sans MT" pitchFamily="34" charset="0"/>
                <a:cs typeface="Arial" charset="0"/>
              </a:defRPr>
            </a:lvl2pPr>
            <a:lvl3pPr marL="1165225" indent="-233363" defTabSz="931863">
              <a:defRPr>
                <a:solidFill>
                  <a:schemeClr val="tx1"/>
                </a:solidFill>
                <a:latin typeface="Gill Sans MT" pitchFamily="34" charset="0"/>
                <a:cs typeface="Arial" charset="0"/>
              </a:defRPr>
            </a:lvl3pPr>
            <a:lvl4pPr marL="1630363" indent="-233363" defTabSz="931863">
              <a:defRPr>
                <a:solidFill>
                  <a:schemeClr val="tx1"/>
                </a:solidFill>
                <a:latin typeface="Gill Sans MT" pitchFamily="34" charset="0"/>
                <a:cs typeface="Arial" charset="0"/>
              </a:defRPr>
            </a:lvl4pPr>
            <a:lvl5pPr marL="2097088" indent="-233363" defTabSz="931863">
              <a:defRPr>
                <a:solidFill>
                  <a:schemeClr val="tx1"/>
                </a:solidFill>
                <a:latin typeface="Gill Sans MT" pitchFamily="34" charset="0"/>
                <a:cs typeface="Arial" charset="0"/>
              </a:defRPr>
            </a:lvl5pPr>
            <a:lvl6pPr marL="2554288" indent="-233363" defTabSz="931863" fontAlgn="base">
              <a:spcBef>
                <a:spcPct val="0"/>
              </a:spcBef>
              <a:spcAft>
                <a:spcPct val="0"/>
              </a:spcAft>
              <a:defRPr>
                <a:solidFill>
                  <a:schemeClr val="tx1"/>
                </a:solidFill>
                <a:latin typeface="Gill Sans MT" pitchFamily="34" charset="0"/>
                <a:cs typeface="Arial" charset="0"/>
              </a:defRPr>
            </a:lvl6pPr>
            <a:lvl7pPr marL="3011488" indent="-233363" defTabSz="931863" fontAlgn="base">
              <a:spcBef>
                <a:spcPct val="0"/>
              </a:spcBef>
              <a:spcAft>
                <a:spcPct val="0"/>
              </a:spcAft>
              <a:defRPr>
                <a:solidFill>
                  <a:schemeClr val="tx1"/>
                </a:solidFill>
                <a:latin typeface="Gill Sans MT" pitchFamily="34" charset="0"/>
                <a:cs typeface="Arial" charset="0"/>
              </a:defRPr>
            </a:lvl7pPr>
            <a:lvl8pPr marL="3468688" indent="-233363" defTabSz="931863" fontAlgn="base">
              <a:spcBef>
                <a:spcPct val="0"/>
              </a:spcBef>
              <a:spcAft>
                <a:spcPct val="0"/>
              </a:spcAft>
              <a:defRPr>
                <a:solidFill>
                  <a:schemeClr val="tx1"/>
                </a:solidFill>
                <a:latin typeface="Gill Sans MT" pitchFamily="34" charset="0"/>
                <a:cs typeface="Arial" charset="0"/>
              </a:defRPr>
            </a:lvl8pPr>
            <a:lvl9pPr marL="3925888" indent="-233363" defTabSz="931863" fontAlgn="base">
              <a:spcBef>
                <a:spcPct val="0"/>
              </a:spcBef>
              <a:spcAft>
                <a:spcPct val="0"/>
              </a:spcAft>
              <a:defRPr>
                <a:solidFill>
                  <a:schemeClr val="tx1"/>
                </a:solidFill>
                <a:latin typeface="Gill Sans MT" pitchFamily="34" charset="0"/>
                <a:cs typeface="Arial" charset="0"/>
              </a:defRPr>
            </a:lvl9pPr>
          </a:lstStyle>
          <a:p>
            <a:fld id="{3759753F-FF3D-401D-8C1C-DC0CFE53E1F7}" type="slidenum">
              <a:rPr lang="es-ES">
                <a:latin typeface="Calibri" pitchFamily="34" charset="0"/>
              </a:rPr>
              <a:pPr/>
              <a:t>21</a:t>
            </a:fld>
            <a:endParaRPr lang="es-ES">
              <a:latin typeface="Calibri" pitchFamily="34" charset="0"/>
            </a:endParaRPr>
          </a:p>
        </p:txBody>
      </p:sp>
      <p:sp>
        <p:nvSpPr>
          <p:cNvPr id="593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9395" name="Rectangle 3"/>
          <p:cNvSpPr>
            <a:spLocks noGrp="1" noChangeArrowheads="1"/>
          </p:cNvSpPr>
          <p:nvPr>
            <p:ph type="body" idx="1"/>
          </p:nvPr>
        </p:nvSpPr>
        <p:spPr/>
        <p:txBody>
          <a:bodyPr/>
          <a:lstStyle/>
          <a:p>
            <a:pPr>
              <a:spcBef>
                <a:spcPct val="0"/>
              </a:spcBef>
            </a:pPr>
            <a:endParaRPr lang="en-US" smtClean="0"/>
          </a:p>
        </p:txBody>
      </p:sp>
    </p:spTree>
    <p:extLst>
      <p:ext uri="{BB962C8B-B14F-4D97-AF65-F5344CB8AC3E}">
        <p14:creationId xmlns:p14="http://schemas.microsoft.com/office/powerpoint/2010/main" val="69401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031"/>
          <p:cNvSpPr>
            <a:spLocks noGrp="1" noChangeArrowheads="1"/>
          </p:cNvSpPr>
          <p:nvPr>
            <p:ph type="sldNum" sz="quarter" idx="5"/>
          </p:nvPr>
        </p:nvSpPr>
        <p:spPr>
          <a:noFill/>
        </p:spPr>
        <p:txBody>
          <a:bodyPr/>
          <a:lstStyle>
            <a:lvl1pPr defTabSz="931863">
              <a:defRPr>
                <a:solidFill>
                  <a:schemeClr val="tx1"/>
                </a:solidFill>
                <a:latin typeface="Gill Sans MT" pitchFamily="34" charset="0"/>
                <a:cs typeface="Arial" charset="0"/>
              </a:defRPr>
            </a:lvl1pPr>
            <a:lvl2pPr marL="757238" indent="-292100" defTabSz="931863">
              <a:defRPr>
                <a:solidFill>
                  <a:schemeClr val="tx1"/>
                </a:solidFill>
                <a:latin typeface="Gill Sans MT" pitchFamily="34" charset="0"/>
                <a:cs typeface="Arial" charset="0"/>
              </a:defRPr>
            </a:lvl2pPr>
            <a:lvl3pPr marL="1165225" indent="-233363" defTabSz="931863">
              <a:defRPr>
                <a:solidFill>
                  <a:schemeClr val="tx1"/>
                </a:solidFill>
                <a:latin typeface="Gill Sans MT" pitchFamily="34" charset="0"/>
                <a:cs typeface="Arial" charset="0"/>
              </a:defRPr>
            </a:lvl3pPr>
            <a:lvl4pPr marL="1630363" indent="-233363" defTabSz="931863">
              <a:defRPr>
                <a:solidFill>
                  <a:schemeClr val="tx1"/>
                </a:solidFill>
                <a:latin typeface="Gill Sans MT" pitchFamily="34" charset="0"/>
                <a:cs typeface="Arial" charset="0"/>
              </a:defRPr>
            </a:lvl4pPr>
            <a:lvl5pPr marL="2097088" indent="-233363" defTabSz="931863">
              <a:defRPr>
                <a:solidFill>
                  <a:schemeClr val="tx1"/>
                </a:solidFill>
                <a:latin typeface="Gill Sans MT" pitchFamily="34" charset="0"/>
                <a:cs typeface="Arial" charset="0"/>
              </a:defRPr>
            </a:lvl5pPr>
            <a:lvl6pPr marL="2554288" indent="-233363" defTabSz="931863" fontAlgn="base">
              <a:spcBef>
                <a:spcPct val="0"/>
              </a:spcBef>
              <a:spcAft>
                <a:spcPct val="0"/>
              </a:spcAft>
              <a:defRPr>
                <a:solidFill>
                  <a:schemeClr val="tx1"/>
                </a:solidFill>
                <a:latin typeface="Gill Sans MT" pitchFamily="34" charset="0"/>
                <a:cs typeface="Arial" charset="0"/>
              </a:defRPr>
            </a:lvl6pPr>
            <a:lvl7pPr marL="3011488" indent="-233363" defTabSz="931863" fontAlgn="base">
              <a:spcBef>
                <a:spcPct val="0"/>
              </a:spcBef>
              <a:spcAft>
                <a:spcPct val="0"/>
              </a:spcAft>
              <a:defRPr>
                <a:solidFill>
                  <a:schemeClr val="tx1"/>
                </a:solidFill>
                <a:latin typeface="Gill Sans MT" pitchFamily="34" charset="0"/>
                <a:cs typeface="Arial" charset="0"/>
              </a:defRPr>
            </a:lvl7pPr>
            <a:lvl8pPr marL="3468688" indent="-233363" defTabSz="931863" fontAlgn="base">
              <a:spcBef>
                <a:spcPct val="0"/>
              </a:spcBef>
              <a:spcAft>
                <a:spcPct val="0"/>
              </a:spcAft>
              <a:defRPr>
                <a:solidFill>
                  <a:schemeClr val="tx1"/>
                </a:solidFill>
                <a:latin typeface="Gill Sans MT" pitchFamily="34" charset="0"/>
                <a:cs typeface="Arial" charset="0"/>
              </a:defRPr>
            </a:lvl8pPr>
            <a:lvl9pPr marL="3925888" indent="-233363" defTabSz="931863" fontAlgn="base">
              <a:spcBef>
                <a:spcPct val="0"/>
              </a:spcBef>
              <a:spcAft>
                <a:spcPct val="0"/>
              </a:spcAft>
              <a:defRPr>
                <a:solidFill>
                  <a:schemeClr val="tx1"/>
                </a:solidFill>
                <a:latin typeface="Gill Sans MT" pitchFamily="34" charset="0"/>
                <a:cs typeface="Arial" charset="0"/>
              </a:defRPr>
            </a:lvl9pPr>
          </a:lstStyle>
          <a:p>
            <a:fld id="{F227615E-A2F2-4777-B1D3-94B5EB0D7EAF}" type="slidenum">
              <a:rPr lang="es-ES">
                <a:latin typeface="Calibri" pitchFamily="34" charset="0"/>
              </a:rPr>
              <a:pPr/>
              <a:t>24</a:t>
            </a:fld>
            <a:endParaRPr lang="es-ES">
              <a:latin typeface="Calibri" pitchFamily="34" charset="0"/>
            </a:endParaRPr>
          </a:p>
        </p:txBody>
      </p:sp>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3491" name="Rectangle 3"/>
          <p:cNvSpPr>
            <a:spLocks noGrp="1" noChangeArrowheads="1"/>
          </p:cNvSpPr>
          <p:nvPr>
            <p:ph type="body" idx="1"/>
          </p:nvPr>
        </p:nvSpPr>
        <p:spPr/>
        <p:txBody>
          <a:bodyPr/>
          <a:lstStyle/>
          <a:p>
            <a:pPr>
              <a:spcBef>
                <a:spcPct val="0"/>
              </a:spcBef>
            </a:pPr>
            <a:endParaRPr lang="en-US" smtClean="0"/>
          </a:p>
        </p:txBody>
      </p:sp>
    </p:spTree>
    <p:extLst>
      <p:ext uri="{BB962C8B-B14F-4D97-AF65-F5344CB8AC3E}">
        <p14:creationId xmlns:p14="http://schemas.microsoft.com/office/powerpoint/2010/main" val="350012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31"/>
          <p:cNvSpPr>
            <a:spLocks noGrp="1" noChangeArrowheads="1"/>
          </p:cNvSpPr>
          <p:nvPr>
            <p:ph type="sldNum" sz="quarter" idx="5"/>
          </p:nvPr>
        </p:nvSpPr>
        <p:spPr>
          <a:noFill/>
        </p:spPr>
        <p:txBody>
          <a:bodyPr/>
          <a:lstStyle>
            <a:lvl1pPr defTabSz="931863">
              <a:defRPr>
                <a:solidFill>
                  <a:schemeClr val="tx1"/>
                </a:solidFill>
                <a:latin typeface="Gill Sans MT" pitchFamily="34" charset="0"/>
                <a:cs typeface="Arial" charset="0"/>
              </a:defRPr>
            </a:lvl1pPr>
            <a:lvl2pPr marL="757238" indent="-292100" defTabSz="931863">
              <a:defRPr>
                <a:solidFill>
                  <a:schemeClr val="tx1"/>
                </a:solidFill>
                <a:latin typeface="Gill Sans MT" pitchFamily="34" charset="0"/>
                <a:cs typeface="Arial" charset="0"/>
              </a:defRPr>
            </a:lvl2pPr>
            <a:lvl3pPr marL="1165225" indent="-233363" defTabSz="931863">
              <a:defRPr>
                <a:solidFill>
                  <a:schemeClr val="tx1"/>
                </a:solidFill>
                <a:latin typeface="Gill Sans MT" pitchFamily="34" charset="0"/>
                <a:cs typeface="Arial" charset="0"/>
              </a:defRPr>
            </a:lvl3pPr>
            <a:lvl4pPr marL="1630363" indent="-233363" defTabSz="931863">
              <a:defRPr>
                <a:solidFill>
                  <a:schemeClr val="tx1"/>
                </a:solidFill>
                <a:latin typeface="Gill Sans MT" pitchFamily="34" charset="0"/>
                <a:cs typeface="Arial" charset="0"/>
              </a:defRPr>
            </a:lvl4pPr>
            <a:lvl5pPr marL="2097088" indent="-233363" defTabSz="931863">
              <a:defRPr>
                <a:solidFill>
                  <a:schemeClr val="tx1"/>
                </a:solidFill>
                <a:latin typeface="Gill Sans MT" pitchFamily="34" charset="0"/>
                <a:cs typeface="Arial" charset="0"/>
              </a:defRPr>
            </a:lvl5pPr>
            <a:lvl6pPr marL="2554288" indent="-233363" defTabSz="931863" fontAlgn="base">
              <a:spcBef>
                <a:spcPct val="0"/>
              </a:spcBef>
              <a:spcAft>
                <a:spcPct val="0"/>
              </a:spcAft>
              <a:defRPr>
                <a:solidFill>
                  <a:schemeClr val="tx1"/>
                </a:solidFill>
                <a:latin typeface="Gill Sans MT" pitchFamily="34" charset="0"/>
                <a:cs typeface="Arial" charset="0"/>
              </a:defRPr>
            </a:lvl6pPr>
            <a:lvl7pPr marL="3011488" indent="-233363" defTabSz="931863" fontAlgn="base">
              <a:spcBef>
                <a:spcPct val="0"/>
              </a:spcBef>
              <a:spcAft>
                <a:spcPct val="0"/>
              </a:spcAft>
              <a:defRPr>
                <a:solidFill>
                  <a:schemeClr val="tx1"/>
                </a:solidFill>
                <a:latin typeface="Gill Sans MT" pitchFamily="34" charset="0"/>
                <a:cs typeface="Arial" charset="0"/>
              </a:defRPr>
            </a:lvl7pPr>
            <a:lvl8pPr marL="3468688" indent="-233363" defTabSz="931863" fontAlgn="base">
              <a:spcBef>
                <a:spcPct val="0"/>
              </a:spcBef>
              <a:spcAft>
                <a:spcPct val="0"/>
              </a:spcAft>
              <a:defRPr>
                <a:solidFill>
                  <a:schemeClr val="tx1"/>
                </a:solidFill>
                <a:latin typeface="Gill Sans MT" pitchFamily="34" charset="0"/>
                <a:cs typeface="Arial" charset="0"/>
              </a:defRPr>
            </a:lvl8pPr>
            <a:lvl9pPr marL="3925888" indent="-233363" defTabSz="931863" fontAlgn="base">
              <a:spcBef>
                <a:spcPct val="0"/>
              </a:spcBef>
              <a:spcAft>
                <a:spcPct val="0"/>
              </a:spcAft>
              <a:defRPr>
                <a:solidFill>
                  <a:schemeClr val="tx1"/>
                </a:solidFill>
                <a:latin typeface="Gill Sans MT" pitchFamily="34" charset="0"/>
                <a:cs typeface="Arial" charset="0"/>
              </a:defRPr>
            </a:lvl9pPr>
          </a:lstStyle>
          <a:p>
            <a:fld id="{B0C07C13-1650-48EF-9B5B-DCF7AC75EDEE}" type="slidenum">
              <a:rPr lang="es-ES">
                <a:latin typeface="Calibri" pitchFamily="34" charset="0"/>
              </a:rPr>
              <a:pPr/>
              <a:t>25</a:t>
            </a:fld>
            <a:endParaRPr lang="es-ES">
              <a:latin typeface="Calibri" pitchFamily="34" charset="0"/>
            </a:endParaRPr>
          </a:p>
        </p:txBody>
      </p:sp>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5539" name="Rectangle 3"/>
          <p:cNvSpPr>
            <a:spLocks noGrp="1" noChangeArrowheads="1"/>
          </p:cNvSpPr>
          <p:nvPr>
            <p:ph type="body" idx="1"/>
          </p:nvPr>
        </p:nvSpPr>
        <p:spPr/>
        <p:txBody>
          <a:bodyPr/>
          <a:lstStyle/>
          <a:p>
            <a:pPr>
              <a:spcBef>
                <a:spcPct val="0"/>
              </a:spcBef>
            </a:pPr>
            <a:endParaRPr lang="en-US" smtClean="0"/>
          </a:p>
        </p:txBody>
      </p:sp>
    </p:spTree>
    <p:extLst>
      <p:ext uri="{BB962C8B-B14F-4D97-AF65-F5344CB8AC3E}">
        <p14:creationId xmlns:p14="http://schemas.microsoft.com/office/powerpoint/2010/main" val="695168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031"/>
          <p:cNvSpPr>
            <a:spLocks noGrp="1" noChangeArrowheads="1"/>
          </p:cNvSpPr>
          <p:nvPr>
            <p:ph type="sldNum" sz="quarter" idx="5"/>
          </p:nvPr>
        </p:nvSpPr>
        <p:spPr>
          <a:noFill/>
        </p:spPr>
        <p:txBody>
          <a:bodyPr/>
          <a:lstStyle>
            <a:lvl1pPr defTabSz="931863">
              <a:defRPr>
                <a:solidFill>
                  <a:schemeClr val="tx1"/>
                </a:solidFill>
                <a:latin typeface="Gill Sans MT" pitchFamily="34" charset="0"/>
                <a:cs typeface="Arial" charset="0"/>
              </a:defRPr>
            </a:lvl1pPr>
            <a:lvl2pPr marL="757238" indent="-292100" defTabSz="931863">
              <a:defRPr>
                <a:solidFill>
                  <a:schemeClr val="tx1"/>
                </a:solidFill>
                <a:latin typeface="Gill Sans MT" pitchFamily="34" charset="0"/>
                <a:cs typeface="Arial" charset="0"/>
              </a:defRPr>
            </a:lvl2pPr>
            <a:lvl3pPr marL="1165225" indent="-233363" defTabSz="931863">
              <a:defRPr>
                <a:solidFill>
                  <a:schemeClr val="tx1"/>
                </a:solidFill>
                <a:latin typeface="Gill Sans MT" pitchFamily="34" charset="0"/>
                <a:cs typeface="Arial" charset="0"/>
              </a:defRPr>
            </a:lvl3pPr>
            <a:lvl4pPr marL="1630363" indent="-233363" defTabSz="931863">
              <a:defRPr>
                <a:solidFill>
                  <a:schemeClr val="tx1"/>
                </a:solidFill>
                <a:latin typeface="Gill Sans MT" pitchFamily="34" charset="0"/>
                <a:cs typeface="Arial" charset="0"/>
              </a:defRPr>
            </a:lvl4pPr>
            <a:lvl5pPr marL="2097088" indent="-233363" defTabSz="931863">
              <a:defRPr>
                <a:solidFill>
                  <a:schemeClr val="tx1"/>
                </a:solidFill>
                <a:latin typeface="Gill Sans MT" pitchFamily="34" charset="0"/>
                <a:cs typeface="Arial" charset="0"/>
              </a:defRPr>
            </a:lvl5pPr>
            <a:lvl6pPr marL="2554288" indent="-233363" defTabSz="931863" fontAlgn="base">
              <a:spcBef>
                <a:spcPct val="0"/>
              </a:spcBef>
              <a:spcAft>
                <a:spcPct val="0"/>
              </a:spcAft>
              <a:defRPr>
                <a:solidFill>
                  <a:schemeClr val="tx1"/>
                </a:solidFill>
                <a:latin typeface="Gill Sans MT" pitchFamily="34" charset="0"/>
                <a:cs typeface="Arial" charset="0"/>
              </a:defRPr>
            </a:lvl6pPr>
            <a:lvl7pPr marL="3011488" indent="-233363" defTabSz="931863" fontAlgn="base">
              <a:spcBef>
                <a:spcPct val="0"/>
              </a:spcBef>
              <a:spcAft>
                <a:spcPct val="0"/>
              </a:spcAft>
              <a:defRPr>
                <a:solidFill>
                  <a:schemeClr val="tx1"/>
                </a:solidFill>
                <a:latin typeface="Gill Sans MT" pitchFamily="34" charset="0"/>
                <a:cs typeface="Arial" charset="0"/>
              </a:defRPr>
            </a:lvl7pPr>
            <a:lvl8pPr marL="3468688" indent="-233363" defTabSz="931863" fontAlgn="base">
              <a:spcBef>
                <a:spcPct val="0"/>
              </a:spcBef>
              <a:spcAft>
                <a:spcPct val="0"/>
              </a:spcAft>
              <a:defRPr>
                <a:solidFill>
                  <a:schemeClr val="tx1"/>
                </a:solidFill>
                <a:latin typeface="Gill Sans MT" pitchFamily="34" charset="0"/>
                <a:cs typeface="Arial" charset="0"/>
              </a:defRPr>
            </a:lvl8pPr>
            <a:lvl9pPr marL="3925888" indent="-233363" defTabSz="931863" fontAlgn="base">
              <a:spcBef>
                <a:spcPct val="0"/>
              </a:spcBef>
              <a:spcAft>
                <a:spcPct val="0"/>
              </a:spcAft>
              <a:defRPr>
                <a:solidFill>
                  <a:schemeClr val="tx1"/>
                </a:solidFill>
                <a:latin typeface="Gill Sans MT" pitchFamily="34" charset="0"/>
                <a:cs typeface="Arial" charset="0"/>
              </a:defRPr>
            </a:lvl9pPr>
          </a:lstStyle>
          <a:p>
            <a:fld id="{7C354358-2EDA-4BAA-BD2B-31CDD9B6C5FE}" type="slidenum">
              <a:rPr lang="es-ES">
                <a:latin typeface="Calibri" pitchFamily="34" charset="0"/>
              </a:rPr>
              <a:pPr/>
              <a:t>26</a:t>
            </a:fld>
            <a:endParaRPr lang="es-ES">
              <a:latin typeface="Calibri" pitchFamily="34" charset="0"/>
            </a:endParaRPr>
          </a:p>
        </p:txBody>
      </p:sp>
      <p:sp>
        <p:nvSpPr>
          <p:cNvPr id="675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7587" name="Rectangle 3"/>
          <p:cNvSpPr>
            <a:spLocks noGrp="1" noChangeArrowheads="1"/>
          </p:cNvSpPr>
          <p:nvPr>
            <p:ph type="body" idx="1"/>
          </p:nvPr>
        </p:nvSpPr>
        <p:spPr/>
        <p:txBody>
          <a:bodyPr/>
          <a:lstStyle/>
          <a:p>
            <a:pPr>
              <a:spcBef>
                <a:spcPct val="0"/>
              </a:spcBef>
            </a:pPr>
            <a:endParaRPr lang="en-US" smtClean="0"/>
          </a:p>
        </p:txBody>
      </p:sp>
    </p:spTree>
    <p:extLst>
      <p:ext uri="{BB962C8B-B14F-4D97-AF65-F5344CB8AC3E}">
        <p14:creationId xmlns:p14="http://schemas.microsoft.com/office/powerpoint/2010/main" val="1380292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8 Elipse"/>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13 Título"/>
          <p:cNvSpPr>
            <a:spLocks noGrp="1"/>
          </p:cNvSpPr>
          <p:nvPr>
            <p:ph type="ctrTitle"/>
          </p:nvPr>
        </p:nvSpPr>
        <p:spPr>
          <a:xfrm>
            <a:off x="1432560" y="359898"/>
            <a:ext cx="7406640" cy="1472184"/>
          </a:xfrm>
        </p:spPr>
        <p:txBody>
          <a:bodyPr anchor="b"/>
          <a:lstStyle>
            <a:lvl1pPr algn="l">
              <a:defRPr/>
            </a:lvl1pPr>
            <a:extLst/>
          </a:lstStyle>
          <a:p>
            <a:r>
              <a:rPr lang="es-ES" smtClean="0"/>
              <a:t>Haga clic para modificar el estilo de título del patrón</a:t>
            </a:r>
            <a:endParaRPr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6" name="6 Marcador de fecha"/>
          <p:cNvSpPr>
            <a:spLocks noGrp="1"/>
          </p:cNvSpPr>
          <p:nvPr>
            <p:ph type="dt" sz="half" idx="10"/>
          </p:nvPr>
        </p:nvSpPr>
        <p:spPr/>
        <p:txBody>
          <a:bodyPr/>
          <a:lstStyle>
            <a:lvl1pPr>
              <a:defRPr/>
            </a:lvl1pPr>
            <a:extLst/>
          </a:lstStyle>
          <a:p>
            <a:pPr>
              <a:defRPr/>
            </a:pPr>
            <a:fld id="{D5C90F77-27D3-44C4-BF4E-2D37B22A80D5}" type="datetimeFigureOut">
              <a:rPr lang="es-CO"/>
              <a:pPr>
                <a:defRPr/>
              </a:pPr>
              <a:t>4/10/16</a:t>
            </a:fld>
            <a:endParaRPr lang="es-CO"/>
          </a:p>
        </p:txBody>
      </p:sp>
      <p:sp>
        <p:nvSpPr>
          <p:cNvPr id="7" name="19 Marcador de pie de página"/>
          <p:cNvSpPr>
            <a:spLocks noGrp="1"/>
          </p:cNvSpPr>
          <p:nvPr>
            <p:ph type="ftr" sz="quarter" idx="11"/>
          </p:nvPr>
        </p:nvSpPr>
        <p:spPr/>
        <p:txBody>
          <a:bodyPr/>
          <a:lstStyle>
            <a:lvl1pPr>
              <a:defRPr/>
            </a:lvl1pPr>
            <a:extLst/>
          </a:lstStyle>
          <a:p>
            <a:pPr>
              <a:defRPr/>
            </a:pPr>
            <a:endParaRPr lang="es-CO"/>
          </a:p>
        </p:txBody>
      </p:sp>
      <p:sp>
        <p:nvSpPr>
          <p:cNvPr id="8" name="9 Marcador de número de diapositiva"/>
          <p:cNvSpPr>
            <a:spLocks noGrp="1"/>
          </p:cNvSpPr>
          <p:nvPr>
            <p:ph type="sldNum" sz="quarter" idx="12"/>
          </p:nvPr>
        </p:nvSpPr>
        <p:spPr/>
        <p:txBody>
          <a:bodyPr/>
          <a:lstStyle>
            <a:lvl1pPr>
              <a:defRPr/>
            </a:lvl1pPr>
            <a:extLst/>
          </a:lstStyle>
          <a:p>
            <a:pPr>
              <a:defRPr/>
            </a:pPr>
            <a:fld id="{D77109B1-76B6-45C6-A6EF-14BCD191024D}" type="slidenum">
              <a:rPr lang="es-CO"/>
              <a:pPr>
                <a:defRPr/>
              </a:pPr>
              <a:t>‹#›</a:t>
            </a:fld>
            <a:endParaRPr lang="es-CO"/>
          </a:p>
        </p:txBody>
      </p:sp>
    </p:spTree>
    <p:extLst>
      <p:ext uri="{BB962C8B-B14F-4D97-AF65-F5344CB8AC3E}">
        <p14:creationId xmlns:p14="http://schemas.microsoft.com/office/powerpoint/2010/main" val="1321834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3 Marcador de fecha"/>
          <p:cNvSpPr>
            <a:spLocks noGrp="1"/>
          </p:cNvSpPr>
          <p:nvPr>
            <p:ph type="dt" sz="half" idx="10"/>
          </p:nvPr>
        </p:nvSpPr>
        <p:spPr/>
        <p:txBody>
          <a:bodyPr/>
          <a:lstStyle>
            <a:lvl1pPr>
              <a:defRPr/>
            </a:lvl1pPr>
          </a:lstStyle>
          <a:p>
            <a:pPr>
              <a:defRPr/>
            </a:pPr>
            <a:fld id="{08549BE8-8676-42C2-B18D-086E25761C45}" type="datetimeFigureOut">
              <a:rPr lang="es-CO"/>
              <a:pPr>
                <a:defRPr/>
              </a:pPr>
              <a:t>4/10/16</a:t>
            </a:fld>
            <a:endParaRPr lang="es-CO"/>
          </a:p>
        </p:txBody>
      </p:sp>
      <p:sp>
        <p:nvSpPr>
          <p:cNvPr id="5" name="9 Marcador de pie de página"/>
          <p:cNvSpPr>
            <a:spLocks noGrp="1"/>
          </p:cNvSpPr>
          <p:nvPr>
            <p:ph type="ftr" sz="quarter" idx="11"/>
          </p:nvPr>
        </p:nvSpPr>
        <p:spPr/>
        <p:txBody>
          <a:bodyPr/>
          <a:lstStyle>
            <a:lvl1pPr>
              <a:defRPr/>
            </a:lvl1pPr>
          </a:lstStyle>
          <a:p>
            <a:pPr>
              <a:defRPr/>
            </a:pPr>
            <a:endParaRPr lang="es-CO"/>
          </a:p>
        </p:txBody>
      </p:sp>
      <p:sp>
        <p:nvSpPr>
          <p:cNvPr id="6" name="21 Marcador de número de diapositiva"/>
          <p:cNvSpPr>
            <a:spLocks noGrp="1"/>
          </p:cNvSpPr>
          <p:nvPr>
            <p:ph type="sldNum" sz="quarter" idx="12"/>
          </p:nvPr>
        </p:nvSpPr>
        <p:spPr/>
        <p:txBody>
          <a:bodyPr/>
          <a:lstStyle>
            <a:lvl1pPr>
              <a:defRPr/>
            </a:lvl1pPr>
          </a:lstStyle>
          <a:p>
            <a:pPr>
              <a:defRPr/>
            </a:pPr>
            <a:fld id="{9C3AE0E7-F24B-49EC-AB3E-BE2AA165629C}" type="slidenum">
              <a:rPr lang="es-CO"/>
              <a:pPr>
                <a:defRPr/>
              </a:pPr>
              <a:t>‹#›</a:t>
            </a:fld>
            <a:endParaRPr lang="es-CO"/>
          </a:p>
        </p:txBody>
      </p:sp>
    </p:spTree>
    <p:extLst>
      <p:ext uri="{BB962C8B-B14F-4D97-AF65-F5344CB8AC3E}">
        <p14:creationId xmlns:p14="http://schemas.microsoft.com/office/powerpoint/2010/main" val="3922526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6 Rectángulo"/>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9 Rectángulo"/>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8 Elipse"/>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8" name="3 Marcador de fecha"/>
          <p:cNvSpPr>
            <a:spLocks noGrp="1"/>
          </p:cNvSpPr>
          <p:nvPr>
            <p:ph type="dt" sz="half" idx="10"/>
          </p:nvPr>
        </p:nvSpPr>
        <p:spPr/>
        <p:txBody>
          <a:bodyPr/>
          <a:lstStyle>
            <a:lvl1pPr>
              <a:defRPr/>
            </a:lvl1pPr>
            <a:extLst/>
          </a:lstStyle>
          <a:p>
            <a:pPr>
              <a:defRPr/>
            </a:pPr>
            <a:fld id="{F76F69C5-31EB-47C2-BE2C-DD4BD2304D44}" type="datetimeFigureOut">
              <a:rPr lang="es-CO"/>
              <a:pPr>
                <a:defRPr/>
              </a:pPr>
              <a:t>4/10/16</a:t>
            </a:fld>
            <a:endParaRPr lang="es-CO"/>
          </a:p>
        </p:txBody>
      </p:sp>
      <p:sp>
        <p:nvSpPr>
          <p:cNvPr id="9" name="4 Marcador de pie de página"/>
          <p:cNvSpPr>
            <a:spLocks noGrp="1"/>
          </p:cNvSpPr>
          <p:nvPr>
            <p:ph type="ftr" sz="quarter" idx="11"/>
          </p:nvPr>
        </p:nvSpPr>
        <p:spPr/>
        <p:txBody>
          <a:bodyPr/>
          <a:lstStyle>
            <a:lvl1pPr>
              <a:defRPr/>
            </a:lvl1pPr>
            <a:extLst/>
          </a:lstStyle>
          <a:p>
            <a:pPr>
              <a:defRPr/>
            </a:pPr>
            <a:endParaRPr lang="es-CO"/>
          </a:p>
        </p:txBody>
      </p:sp>
      <p:sp>
        <p:nvSpPr>
          <p:cNvPr id="10" name="5 Marcador de número de diapositiva"/>
          <p:cNvSpPr>
            <a:spLocks noGrp="1"/>
          </p:cNvSpPr>
          <p:nvPr>
            <p:ph type="sldNum" sz="quarter" idx="12"/>
          </p:nvPr>
        </p:nvSpPr>
        <p:spPr/>
        <p:txBody>
          <a:bodyPr/>
          <a:lstStyle>
            <a:lvl1pPr>
              <a:defRPr/>
            </a:lvl1pPr>
            <a:extLst/>
          </a:lstStyle>
          <a:p>
            <a:pPr>
              <a:defRPr/>
            </a:pPr>
            <a:fld id="{7FD2614A-E87B-4F56-AEB7-494B8A4533C4}" type="slidenum">
              <a:rPr lang="es-CO"/>
              <a:pPr>
                <a:defRPr/>
              </a:pPr>
              <a:t>‹#›</a:t>
            </a:fld>
            <a:endParaRPr lang="es-CO"/>
          </a:p>
        </p:txBody>
      </p:sp>
    </p:spTree>
    <p:extLst>
      <p:ext uri="{BB962C8B-B14F-4D97-AF65-F5344CB8AC3E}">
        <p14:creationId xmlns:p14="http://schemas.microsoft.com/office/powerpoint/2010/main" val="309900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3 Marcador de fecha"/>
          <p:cNvSpPr>
            <a:spLocks noGrp="1"/>
          </p:cNvSpPr>
          <p:nvPr>
            <p:ph type="dt" sz="half" idx="10"/>
          </p:nvPr>
        </p:nvSpPr>
        <p:spPr/>
        <p:txBody>
          <a:bodyPr/>
          <a:lstStyle>
            <a:lvl1pPr>
              <a:defRPr/>
            </a:lvl1pPr>
          </a:lstStyle>
          <a:p>
            <a:pPr>
              <a:defRPr/>
            </a:pPr>
            <a:fld id="{06101C4D-CF6F-4F93-B081-852C2032311E}" type="datetimeFigureOut">
              <a:rPr lang="es-CO"/>
              <a:pPr>
                <a:defRPr/>
              </a:pPr>
              <a:t>4/10/16</a:t>
            </a:fld>
            <a:endParaRPr lang="es-CO"/>
          </a:p>
        </p:txBody>
      </p:sp>
      <p:sp>
        <p:nvSpPr>
          <p:cNvPr id="6" name="9 Marcador de pie de página"/>
          <p:cNvSpPr>
            <a:spLocks noGrp="1"/>
          </p:cNvSpPr>
          <p:nvPr>
            <p:ph type="ftr" sz="quarter" idx="11"/>
          </p:nvPr>
        </p:nvSpPr>
        <p:spPr/>
        <p:txBody>
          <a:bodyPr/>
          <a:lstStyle>
            <a:lvl1pPr>
              <a:defRPr/>
            </a:lvl1pPr>
          </a:lstStyle>
          <a:p>
            <a:pPr>
              <a:defRPr/>
            </a:pPr>
            <a:endParaRPr lang="es-CO"/>
          </a:p>
        </p:txBody>
      </p:sp>
      <p:sp>
        <p:nvSpPr>
          <p:cNvPr id="7" name="21 Marcador de número de diapositiva"/>
          <p:cNvSpPr>
            <a:spLocks noGrp="1"/>
          </p:cNvSpPr>
          <p:nvPr>
            <p:ph type="sldNum" sz="quarter" idx="12"/>
          </p:nvPr>
        </p:nvSpPr>
        <p:spPr/>
        <p:txBody>
          <a:bodyPr/>
          <a:lstStyle>
            <a:lvl1pPr>
              <a:defRPr/>
            </a:lvl1pPr>
          </a:lstStyle>
          <a:p>
            <a:pPr>
              <a:defRPr/>
            </a:pPr>
            <a:fld id="{3B6FE60A-995A-4CAD-B29E-3AD83D30D346}" type="slidenum">
              <a:rPr lang="es-CO"/>
              <a:pPr>
                <a:defRPr/>
              </a:pPr>
              <a:t>‹#›</a:t>
            </a:fld>
            <a:endParaRPr lang="es-CO"/>
          </a:p>
        </p:txBody>
      </p:sp>
    </p:spTree>
    <p:extLst>
      <p:ext uri="{BB962C8B-B14F-4D97-AF65-F5344CB8AC3E}">
        <p14:creationId xmlns:p14="http://schemas.microsoft.com/office/powerpoint/2010/main" val="3783363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lstStyle>
            <a:lvl1pPr algn="ctr">
              <a:defRPr sz="4500" b="1" cap="none" baseline="0"/>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lvl1pPr>
              <a:defRPr/>
            </a:lvl1pPr>
            <a:extLst/>
          </a:lstStyle>
          <a:p>
            <a:pPr>
              <a:defRPr/>
            </a:pPr>
            <a:fld id="{BF41D365-10AD-4EBF-B520-D60375D14DE1}" type="datetimeFigureOut">
              <a:rPr lang="es-CO"/>
              <a:pPr>
                <a:defRPr/>
              </a:pPr>
              <a:t>4/10/16</a:t>
            </a:fld>
            <a:endParaRPr lang="es-CO"/>
          </a:p>
        </p:txBody>
      </p:sp>
      <p:sp>
        <p:nvSpPr>
          <p:cNvPr id="8" name="7 Marcador de pie de página"/>
          <p:cNvSpPr>
            <a:spLocks noGrp="1"/>
          </p:cNvSpPr>
          <p:nvPr>
            <p:ph type="ftr" sz="quarter" idx="11"/>
          </p:nvPr>
        </p:nvSpPr>
        <p:spPr/>
        <p:txBody>
          <a:bodyPr/>
          <a:lstStyle>
            <a:lvl1pPr>
              <a:defRPr/>
            </a:lvl1pPr>
            <a:extLst/>
          </a:lstStyle>
          <a:p>
            <a:pPr>
              <a:defRPr/>
            </a:pPr>
            <a:endParaRPr lang="es-CO"/>
          </a:p>
        </p:txBody>
      </p:sp>
      <p:sp>
        <p:nvSpPr>
          <p:cNvPr id="9" name="8 Marcador de número de diapositiva"/>
          <p:cNvSpPr>
            <a:spLocks noGrp="1"/>
          </p:cNvSpPr>
          <p:nvPr>
            <p:ph type="sldNum" sz="quarter" idx="12"/>
          </p:nvPr>
        </p:nvSpPr>
        <p:spPr/>
        <p:txBody>
          <a:bodyPr/>
          <a:lstStyle>
            <a:lvl1pPr>
              <a:defRPr/>
            </a:lvl1pPr>
            <a:extLst/>
          </a:lstStyle>
          <a:p>
            <a:pPr>
              <a:defRPr/>
            </a:pPr>
            <a:fld id="{AD98E68D-3A3F-4F66-BACD-0F3E4D1728EC}" type="slidenum">
              <a:rPr lang="es-CO"/>
              <a:pPr>
                <a:defRPr/>
              </a:pPr>
              <a:t>‹#›</a:t>
            </a:fld>
            <a:endParaRPr lang="es-CO"/>
          </a:p>
        </p:txBody>
      </p:sp>
    </p:spTree>
    <p:extLst>
      <p:ext uri="{BB962C8B-B14F-4D97-AF65-F5344CB8AC3E}">
        <p14:creationId xmlns:p14="http://schemas.microsoft.com/office/powerpoint/2010/main" val="1111235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lang="es-ES" smtClean="0"/>
              <a:t>Haga clic para modificar el estilo de título del patrón</a:t>
            </a:r>
            <a:endParaRPr lang="en-US"/>
          </a:p>
        </p:txBody>
      </p:sp>
      <p:sp>
        <p:nvSpPr>
          <p:cNvPr id="3" name="23 Marcador de fecha"/>
          <p:cNvSpPr>
            <a:spLocks noGrp="1"/>
          </p:cNvSpPr>
          <p:nvPr>
            <p:ph type="dt" sz="half" idx="10"/>
          </p:nvPr>
        </p:nvSpPr>
        <p:spPr/>
        <p:txBody>
          <a:bodyPr/>
          <a:lstStyle>
            <a:lvl1pPr>
              <a:defRPr/>
            </a:lvl1pPr>
          </a:lstStyle>
          <a:p>
            <a:pPr>
              <a:defRPr/>
            </a:pPr>
            <a:fld id="{E349095C-473C-48A2-942F-43D5BCA9DA51}" type="datetimeFigureOut">
              <a:rPr lang="es-CO"/>
              <a:pPr>
                <a:defRPr/>
              </a:pPr>
              <a:t>4/10/16</a:t>
            </a:fld>
            <a:endParaRPr lang="es-CO"/>
          </a:p>
        </p:txBody>
      </p:sp>
      <p:sp>
        <p:nvSpPr>
          <p:cNvPr id="4" name="9 Marcador de pie de página"/>
          <p:cNvSpPr>
            <a:spLocks noGrp="1"/>
          </p:cNvSpPr>
          <p:nvPr>
            <p:ph type="ftr" sz="quarter" idx="11"/>
          </p:nvPr>
        </p:nvSpPr>
        <p:spPr/>
        <p:txBody>
          <a:bodyPr/>
          <a:lstStyle>
            <a:lvl1pPr>
              <a:defRPr/>
            </a:lvl1pPr>
          </a:lstStyle>
          <a:p>
            <a:pPr>
              <a:defRPr/>
            </a:pPr>
            <a:endParaRPr lang="es-CO"/>
          </a:p>
        </p:txBody>
      </p:sp>
      <p:sp>
        <p:nvSpPr>
          <p:cNvPr id="5" name="21 Marcador de número de diapositiva"/>
          <p:cNvSpPr>
            <a:spLocks noGrp="1"/>
          </p:cNvSpPr>
          <p:nvPr>
            <p:ph type="sldNum" sz="quarter" idx="12"/>
          </p:nvPr>
        </p:nvSpPr>
        <p:spPr/>
        <p:txBody>
          <a:bodyPr/>
          <a:lstStyle>
            <a:lvl1pPr>
              <a:defRPr/>
            </a:lvl1pPr>
          </a:lstStyle>
          <a:p>
            <a:pPr>
              <a:defRPr/>
            </a:pPr>
            <a:fld id="{C8409BA9-B226-4821-88F2-41D7DBC7827B}" type="slidenum">
              <a:rPr lang="es-CO"/>
              <a:pPr>
                <a:defRPr/>
              </a:pPr>
              <a:t>‹#›</a:t>
            </a:fld>
            <a:endParaRPr lang="es-CO"/>
          </a:p>
        </p:txBody>
      </p:sp>
    </p:spTree>
    <p:extLst>
      <p:ext uri="{BB962C8B-B14F-4D97-AF65-F5344CB8AC3E}">
        <p14:creationId xmlns:p14="http://schemas.microsoft.com/office/powerpoint/2010/main" val="3907858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4 Rectángulo"/>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5 Rectángulo"/>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4" name="1 Marcador de fecha"/>
          <p:cNvSpPr>
            <a:spLocks noGrp="1"/>
          </p:cNvSpPr>
          <p:nvPr>
            <p:ph type="dt" sz="half" idx="10"/>
          </p:nvPr>
        </p:nvSpPr>
        <p:spPr/>
        <p:txBody>
          <a:bodyPr/>
          <a:lstStyle>
            <a:lvl1pPr>
              <a:defRPr/>
            </a:lvl1pPr>
            <a:extLst/>
          </a:lstStyle>
          <a:p>
            <a:pPr>
              <a:defRPr/>
            </a:pPr>
            <a:fld id="{BBD8615F-FE13-4821-A1B3-A254AF99B8D2}" type="datetimeFigureOut">
              <a:rPr lang="es-CO"/>
              <a:pPr>
                <a:defRPr/>
              </a:pPr>
              <a:t>4/10/16</a:t>
            </a:fld>
            <a:endParaRPr lang="es-CO"/>
          </a:p>
        </p:txBody>
      </p:sp>
      <p:sp>
        <p:nvSpPr>
          <p:cNvPr id="5" name="2 Marcador de pie de página"/>
          <p:cNvSpPr>
            <a:spLocks noGrp="1"/>
          </p:cNvSpPr>
          <p:nvPr>
            <p:ph type="ftr" sz="quarter" idx="11"/>
          </p:nvPr>
        </p:nvSpPr>
        <p:spPr/>
        <p:txBody>
          <a:bodyPr/>
          <a:lstStyle>
            <a:lvl1pPr>
              <a:defRPr/>
            </a:lvl1pPr>
            <a:extLst/>
          </a:lstStyle>
          <a:p>
            <a:pPr>
              <a:defRPr/>
            </a:pPr>
            <a:endParaRPr lang="es-CO"/>
          </a:p>
        </p:txBody>
      </p:sp>
      <p:sp>
        <p:nvSpPr>
          <p:cNvPr id="6" name="3 Marcador de número de diapositiva"/>
          <p:cNvSpPr>
            <a:spLocks noGrp="1"/>
          </p:cNvSpPr>
          <p:nvPr>
            <p:ph type="sldNum" sz="quarter" idx="12"/>
          </p:nvPr>
        </p:nvSpPr>
        <p:spPr/>
        <p:txBody>
          <a:bodyPr/>
          <a:lstStyle>
            <a:lvl1pPr>
              <a:defRPr/>
            </a:lvl1pPr>
            <a:extLst/>
          </a:lstStyle>
          <a:p>
            <a:pPr>
              <a:defRPr/>
            </a:pPr>
            <a:fld id="{AC35CC9C-A4DF-4F4A-86BC-C28E7BC738DE}" type="slidenum">
              <a:rPr lang="es-CO"/>
              <a:pPr>
                <a:defRPr/>
              </a:pPr>
              <a:t>‹#›</a:t>
            </a:fld>
            <a:endParaRPr lang="es-CO"/>
          </a:p>
        </p:txBody>
      </p:sp>
    </p:spTree>
    <p:extLst>
      <p:ext uri="{BB962C8B-B14F-4D97-AF65-F5344CB8AC3E}">
        <p14:creationId xmlns:p14="http://schemas.microsoft.com/office/powerpoint/2010/main" val="3737477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extLst/>
          </a:lstStyle>
          <a:p>
            <a:pPr>
              <a:defRPr/>
            </a:pPr>
            <a:fld id="{8CD8DDBD-A179-4189-9B8E-BEA936D2C43F}" type="datetimeFigureOut">
              <a:rPr lang="es-CO"/>
              <a:pPr>
                <a:defRPr/>
              </a:pPr>
              <a:t>4/10/16</a:t>
            </a:fld>
            <a:endParaRPr lang="es-CO"/>
          </a:p>
        </p:txBody>
      </p:sp>
      <p:sp>
        <p:nvSpPr>
          <p:cNvPr id="6" name="5 Marcador de pie de página"/>
          <p:cNvSpPr>
            <a:spLocks noGrp="1"/>
          </p:cNvSpPr>
          <p:nvPr>
            <p:ph type="ftr" sz="quarter" idx="11"/>
          </p:nvPr>
        </p:nvSpPr>
        <p:spPr/>
        <p:txBody>
          <a:bodyPr/>
          <a:lstStyle>
            <a:lvl1pPr>
              <a:defRPr/>
            </a:lvl1pPr>
            <a:extLst/>
          </a:lstStyle>
          <a:p>
            <a:pPr>
              <a:defRPr/>
            </a:pPr>
            <a:endParaRPr lang="es-CO"/>
          </a:p>
        </p:txBody>
      </p:sp>
      <p:sp>
        <p:nvSpPr>
          <p:cNvPr id="7" name="6 Marcador de número de diapositiva"/>
          <p:cNvSpPr>
            <a:spLocks noGrp="1"/>
          </p:cNvSpPr>
          <p:nvPr>
            <p:ph type="sldNum" sz="quarter" idx="12"/>
          </p:nvPr>
        </p:nvSpPr>
        <p:spPr/>
        <p:txBody>
          <a:bodyPr/>
          <a:lstStyle>
            <a:lvl1pPr>
              <a:defRPr/>
            </a:lvl1pPr>
            <a:extLst/>
          </a:lstStyle>
          <a:p>
            <a:pPr>
              <a:defRPr/>
            </a:pPr>
            <a:fld id="{ECCB63B9-0AC5-426E-A717-71D15829869E}" type="slidenum">
              <a:rPr lang="es-CO"/>
              <a:pPr>
                <a:defRPr/>
              </a:pPr>
              <a:t>‹#›</a:t>
            </a:fld>
            <a:endParaRPr lang="es-CO"/>
          </a:p>
        </p:txBody>
      </p:sp>
    </p:spTree>
    <p:extLst>
      <p:ext uri="{BB962C8B-B14F-4D97-AF65-F5344CB8AC3E}">
        <p14:creationId xmlns:p14="http://schemas.microsoft.com/office/powerpoint/2010/main" val="3681596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8 Proceso"/>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9 Proceso"/>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s-ES" noProof="0" smtClean="0"/>
              <a:t>Haga clic en el icono para agregar una imagen</a:t>
            </a:r>
            <a:endParaRPr lang="en-US" noProof="0"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s-ES" smtClean="0"/>
              <a:t>Haga clic para modificar el estilo de texto del patrón</a:t>
            </a:r>
          </a:p>
        </p:txBody>
      </p:sp>
      <p:sp>
        <p:nvSpPr>
          <p:cNvPr id="8" name="4 Marcador de fecha"/>
          <p:cNvSpPr>
            <a:spLocks noGrp="1"/>
          </p:cNvSpPr>
          <p:nvPr>
            <p:ph type="dt" sz="half" idx="10"/>
          </p:nvPr>
        </p:nvSpPr>
        <p:spPr/>
        <p:txBody>
          <a:bodyPr/>
          <a:lstStyle>
            <a:lvl1pPr>
              <a:defRPr/>
            </a:lvl1pPr>
            <a:extLst/>
          </a:lstStyle>
          <a:p>
            <a:pPr>
              <a:defRPr/>
            </a:pPr>
            <a:fld id="{D3D26B1F-106E-4A81-BFBD-44F799C5CA05}" type="datetimeFigureOut">
              <a:rPr lang="es-CO"/>
              <a:pPr>
                <a:defRPr/>
              </a:pPr>
              <a:t>4/10/16</a:t>
            </a:fld>
            <a:endParaRPr lang="es-CO"/>
          </a:p>
        </p:txBody>
      </p:sp>
      <p:sp>
        <p:nvSpPr>
          <p:cNvPr id="9" name="5 Marcador de pie de página"/>
          <p:cNvSpPr>
            <a:spLocks noGrp="1"/>
          </p:cNvSpPr>
          <p:nvPr>
            <p:ph type="ftr" sz="quarter" idx="11"/>
          </p:nvPr>
        </p:nvSpPr>
        <p:spPr/>
        <p:txBody>
          <a:bodyPr/>
          <a:lstStyle>
            <a:lvl1pPr>
              <a:defRPr/>
            </a:lvl1pPr>
            <a:extLst/>
          </a:lstStyle>
          <a:p>
            <a:pPr>
              <a:defRPr/>
            </a:pPr>
            <a:endParaRPr lang="es-CO"/>
          </a:p>
        </p:txBody>
      </p:sp>
      <p:sp>
        <p:nvSpPr>
          <p:cNvPr id="10" name="6 Marcador de número de diapositiva"/>
          <p:cNvSpPr>
            <a:spLocks noGrp="1"/>
          </p:cNvSpPr>
          <p:nvPr>
            <p:ph type="sldNum" sz="quarter" idx="12"/>
          </p:nvPr>
        </p:nvSpPr>
        <p:spPr/>
        <p:txBody>
          <a:bodyPr/>
          <a:lstStyle>
            <a:lvl1pPr>
              <a:defRPr/>
            </a:lvl1pPr>
            <a:extLst/>
          </a:lstStyle>
          <a:p>
            <a:pPr>
              <a:defRPr/>
            </a:pPr>
            <a:fld id="{46CE9390-027E-48A3-8F01-AC8E24F63245}" type="slidenum">
              <a:rPr lang="es-CO"/>
              <a:pPr>
                <a:defRPr/>
              </a:pPr>
              <a:t>‹#›</a:t>
            </a:fld>
            <a:endParaRPr lang="es-CO"/>
          </a:p>
        </p:txBody>
      </p:sp>
    </p:spTree>
    <p:extLst>
      <p:ext uri="{BB962C8B-B14F-4D97-AF65-F5344CB8AC3E}">
        <p14:creationId xmlns:p14="http://schemas.microsoft.com/office/powerpoint/2010/main" val="2762926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3 Marcador de fecha"/>
          <p:cNvSpPr>
            <a:spLocks noGrp="1"/>
          </p:cNvSpPr>
          <p:nvPr>
            <p:ph type="dt" sz="half" idx="10"/>
          </p:nvPr>
        </p:nvSpPr>
        <p:spPr/>
        <p:txBody>
          <a:bodyPr/>
          <a:lstStyle>
            <a:lvl1pPr>
              <a:defRPr/>
            </a:lvl1pPr>
          </a:lstStyle>
          <a:p>
            <a:pPr>
              <a:defRPr/>
            </a:pPr>
            <a:fld id="{19571DCB-D393-4D6F-93C4-11271387664A}" type="datetimeFigureOut">
              <a:rPr lang="es-CO"/>
              <a:pPr>
                <a:defRPr/>
              </a:pPr>
              <a:t>4/10/16</a:t>
            </a:fld>
            <a:endParaRPr lang="es-CO"/>
          </a:p>
        </p:txBody>
      </p:sp>
      <p:sp>
        <p:nvSpPr>
          <p:cNvPr id="5" name="9 Marcador de pie de página"/>
          <p:cNvSpPr>
            <a:spLocks noGrp="1"/>
          </p:cNvSpPr>
          <p:nvPr>
            <p:ph type="ftr" sz="quarter" idx="11"/>
          </p:nvPr>
        </p:nvSpPr>
        <p:spPr/>
        <p:txBody>
          <a:bodyPr/>
          <a:lstStyle>
            <a:lvl1pPr>
              <a:defRPr/>
            </a:lvl1pPr>
          </a:lstStyle>
          <a:p>
            <a:pPr>
              <a:defRPr/>
            </a:pPr>
            <a:endParaRPr lang="es-CO"/>
          </a:p>
        </p:txBody>
      </p:sp>
      <p:sp>
        <p:nvSpPr>
          <p:cNvPr id="6" name="21 Marcador de número de diapositiva"/>
          <p:cNvSpPr>
            <a:spLocks noGrp="1"/>
          </p:cNvSpPr>
          <p:nvPr>
            <p:ph type="sldNum" sz="quarter" idx="12"/>
          </p:nvPr>
        </p:nvSpPr>
        <p:spPr/>
        <p:txBody>
          <a:bodyPr/>
          <a:lstStyle>
            <a:lvl1pPr>
              <a:defRPr/>
            </a:lvl1pPr>
          </a:lstStyle>
          <a:p>
            <a:pPr>
              <a:defRPr/>
            </a:pPr>
            <a:fld id="{03D14B4D-1448-4EB0-82D6-BA16F7E1AE6C}" type="slidenum">
              <a:rPr lang="es-CO"/>
              <a:pPr>
                <a:defRPr/>
              </a:pPr>
              <a:t>‹#›</a:t>
            </a:fld>
            <a:endParaRPr lang="es-CO"/>
          </a:p>
        </p:txBody>
      </p:sp>
    </p:spTree>
    <p:extLst>
      <p:ext uri="{BB962C8B-B14F-4D97-AF65-F5344CB8AC3E}">
        <p14:creationId xmlns:p14="http://schemas.microsoft.com/office/powerpoint/2010/main" val="1931465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3 Marcador de fecha"/>
          <p:cNvSpPr>
            <a:spLocks noGrp="1"/>
          </p:cNvSpPr>
          <p:nvPr>
            <p:ph type="dt" sz="half" idx="10"/>
          </p:nvPr>
        </p:nvSpPr>
        <p:spPr/>
        <p:txBody>
          <a:bodyPr/>
          <a:lstStyle>
            <a:lvl1pPr>
              <a:defRPr/>
            </a:lvl1pPr>
          </a:lstStyle>
          <a:p>
            <a:pPr>
              <a:defRPr/>
            </a:pPr>
            <a:fld id="{6420A14C-92B7-4659-82CC-44E7415B308A}" type="datetimeFigureOut">
              <a:rPr lang="es-CO"/>
              <a:pPr>
                <a:defRPr/>
              </a:pPr>
              <a:t>4/10/16</a:t>
            </a:fld>
            <a:endParaRPr lang="es-CO"/>
          </a:p>
        </p:txBody>
      </p:sp>
      <p:sp>
        <p:nvSpPr>
          <p:cNvPr id="5" name="9 Marcador de pie de página"/>
          <p:cNvSpPr>
            <a:spLocks noGrp="1"/>
          </p:cNvSpPr>
          <p:nvPr>
            <p:ph type="ftr" sz="quarter" idx="11"/>
          </p:nvPr>
        </p:nvSpPr>
        <p:spPr/>
        <p:txBody>
          <a:bodyPr/>
          <a:lstStyle>
            <a:lvl1pPr>
              <a:defRPr/>
            </a:lvl1pPr>
          </a:lstStyle>
          <a:p>
            <a:pPr>
              <a:defRPr/>
            </a:pPr>
            <a:endParaRPr lang="es-CO"/>
          </a:p>
        </p:txBody>
      </p:sp>
      <p:sp>
        <p:nvSpPr>
          <p:cNvPr id="6" name="21 Marcador de número de diapositiva"/>
          <p:cNvSpPr>
            <a:spLocks noGrp="1"/>
          </p:cNvSpPr>
          <p:nvPr>
            <p:ph type="sldNum" sz="quarter" idx="12"/>
          </p:nvPr>
        </p:nvSpPr>
        <p:spPr/>
        <p:txBody>
          <a:bodyPr/>
          <a:lstStyle>
            <a:lvl1pPr>
              <a:defRPr/>
            </a:lvl1pPr>
          </a:lstStyle>
          <a:p>
            <a:pPr>
              <a:defRPr/>
            </a:pPr>
            <a:fld id="{76DD363E-AF7A-4EA0-B537-D732EDCD83BB}" type="slidenum">
              <a:rPr lang="es-CO"/>
              <a:pPr>
                <a:defRPr/>
              </a:pPr>
              <a:t>‹#›</a:t>
            </a:fld>
            <a:endParaRPr lang="es-CO"/>
          </a:p>
        </p:txBody>
      </p:sp>
    </p:spTree>
    <p:extLst>
      <p:ext uri="{BB962C8B-B14F-4D97-AF65-F5344CB8AC3E}">
        <p14:creationId xmlns:p14="http://schemas.microsoft.com/office/powerpoint/2010/main" val="1260535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lvl1pPr>
              <a:defRPr/>
            </a:lvl1pPr>
          </a:lstStyle>
          <a:p>
            <a:pPr>
              <a:defRPr/>
            </a:pPr>
            <a:fld id="{1F3C05BF-B2FE-42AA-8C5D-417A0EC8B900}" type="datetimeFigureOut">
              <a:rPr lang="es-CO"/>
              <a:pPr>
                <a:defRPr/>
              </a:pPr>
              <a:t>4/10/16</a:t>
            </a:fld>
            <a:endParaRPr lang="es-CO"/>
          </a:p>
        </p:txBody>
      </p:sp>
      <p:sp>
        <p:nvSpPr>
          <p:cNvPr id="5" name="4 Marcador de pie de página"/>
          <p:cNvSpPr>
            <a:spLocks noGrp="1"/>
          </p:cNvSpPr>
          <p:nvPr>
            <p:ph type="ftr" sz="quarter" idx="11"/>
          </p:nvPr>
        </p:nvSpPr>
        <p:spPr/>
        <p:txBody>
          <a:bodyPr/>
          <a:lstStyle>
            <a:lvl1pPr>
              <a:defRPr/>
            </a:lvl1pPr>
          </a:lstStyle>
          <a:p>
            <a:pPr>
              <a:defRPr/>
            </a:pPr>
            <a:endParaRPr lang="es-CO"/>
          </a:p>
        </p:txBody>
      </p:sp>
      <p:sp>
        <p:nvSpPr>
          <p:cNvPr id="6" name="5 Marcador de número de diapositiva"/>
          <p:cNvSpPr>
            <a:spLocks noGrp="1"/>
          </p:cNvSpPr>
          <p:nvPr>
            <p:ph type="sldNum" sz="quarter" idx="12"/>
          </p:nvPr>
        </p:nvSpPr>
        <p:spPr/>
        <p:txBody>
          <a:bodyPr/>
          <a:lstStyle>
            <a:lvl1pPr>
              <a:defRPr/>
            </a:lvl1pPr>
          </a:lstStyle>
          <a:p>
            <a:pPr>
              <a:defRPr/>
            </a:pPr>
            <a:fld id="{A695300A-8320-4155-8276-7C0C2BF0BCBC}" type="slidenum">
              <a:rPr lang="es-CO"/>
              <a:pPr>
                <a:defRPr/>
              </a:pPr>
              <a:t>‹#›</a:t>
            </a:fld>
            <a:endParaRPr lang="es-CO"/>
          </a:p>
        </p:txBody>
      </p:sp>
    </p:spTree>
    <p:extLst>
      <p:ext uri="{BB962C8B-B14F-4D97-AF65-F5344CB8AC3E}">
        <p14:creationId xmlns:p14="http://schemas.microsoft.com/office/powerpoint/2010/main" val="30649417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lvl1pPr>
              <a:defRPr/>
            </a:lvl1pPr>
          </a:lstStyle>
          <a:p>
            <a:pPr>
              <a:defRPr/>
            </a:pPr>
            <a:fld id="{55513A5E-67FA-4F0C-B9B6-3C84744E3CA2}" type="datetimeFigureOut">
              <a:rPr lang="es-CO"/>
              <a:pPr>
                <a:defRPr/>
              </a:pPr>
              <a:t>4/10/16</a:t>
            </a:fld>
            <a:endParaRPr lang="es-CO"/>
          </a:p>
        </p:txBody>
      </p:sp>
      <p:sp>
        <p:nvSpPr>
          <p:cNvPr id="5" name="4 Marcador de pie de página"/>
          <p:cNvSpPr>
            <a:spLocks noGrp="1"/>
          </p:cNvSpPr>
          <p:nvPr>
            <p:ph type="ftr" sz="quarter" idx="11"/>
          </p:nvPr>
        </p:nvSpPr>
        <p:spPr/>
        <p:txBody>
          <a:bodyPr/>
          <a:lstStyle>
            <a:lvl1pPr>
              <a:defRPr/>
            </a:lvl1pPr>
          </a:lstStyle>
          <a:p>
            <a:pPr>
              <a:defRPr/>
            </a:pPr>
            <a:endParaRPr lang="es-CO"/>
          </a:p>
        </p:txBody>
      </p:sp>
      <p:sp>
        <p:nvSpPr>
          <p:cNvPr id="6" name="5 Marcador de número de diapositiva"/>
          <p:cNvSpPr>
            <a:spLocks noGrp="1"/>
          </p:cNvSpPr>
          <p:nvPr>
            <p:ph type="sldNum" sz="quarter" idx="12"/>
          </p:nvPr>
        </p:nvSpPr>
        <p:spPr/>
        <p:txBody>
          <a:bodyPr/>
          <a:lstStyle>
            <a:lvl1pPr>
              <a:defRPr/>
            </a:lvl1pPr>
          </a:lstStyle>
          <a:p>
            <a:pPr>
              <a:defRPr/>
            </a:pPr>
            <a:fld id="{30EE0B14-1C9B-49E0-8E4E-F5491B882CAA}" type="slidenum">
              <a:rPr lang="es-CO"/>
              <a:pPr>
                <a:defRPr/>
              </a:pPr>
              <a:t>‹#›</a:t>
            </a:fld>
            <a:endParaRPr lang="es-CO"/>
          </a:p>
        </p:txBody>
      </p:sp>
    </p:spTree>
    <p:extLst>
      <p:ext uri="{BB962C8B-B14F-4D97-AF65-F5344CB8AC3E}">
        <p14:creationId xmlns:p14="http://schemas.microsoft.com/office/powerpoint/2010/main" val="2195689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07A87CE9-D98E-45A6-BB98-32BA2FFEA7EF}" type="datetimeFigureOut">
              <a:rPr lang="es-CO"/>
              <a:pPr>
                <a:defRPr/>
              </a:pPr>
              <a:t>4/10/16</a:t>
            </a:fld>
            <a:endParaRPr lang="es-CO"/>
          </a:p>
        </p:txBody>
      </p:sp>
      <p:sp>
        <p:nvSpPr>
          <p:cNvPr id="5" name="4 Marcador de pie de página"/>
          <p:cNvSpPr>
            <a:spLocks noGrp="1"/>
          </p:cNvSpPr>
          <p:nvPr>
            <p:ph type="ftr" sz="quarter" idx="11"/>
          </p:nvPr>
        </p:nvSpPr>
        <p:spPr/>
        <p:txBody>
          <a:bodyPr/>
          <a:lstStyle>
            <a:lvl1pPr>
              <a:defRPr/>
            </a:lvl1pPr>
          </a:lstStyle>
          <a:p>
            <a:pPr>
              <a:defRPr/>
            </a:pPr>
            <a:endParaRPr lang="es-CO"/>
          </a:p>
        </p:txBody>
      </p:sp>
      <p:sp>
        <p:nvSpPr>
          <p:cNvPr id="6" name="5 Marcador de número de diapositiva"/>
          <p:cNvSpPr>
            <a:spLocks noGrp="1"/>
          </p:cNvSpPr>
          <p:nvPr>
            <p:ph type="sldNum" sz="quarter" idx="12"/>
          </p:nvPr>
        </p:nvSpPr>
        <p:spPr/>
        <p:txBody>
          <a:bodyPr/>
          <a:lstStyle>
            <a:lvl1pPr>
              <a:defRPr/>
            </a:lvl1pPr>
          </a:lstStyle>
          <a:p>
            <a:pPr>
              <a:defRPr/>
            </a:pPr>
            <a:fld id="{A1AF83CD-F19E-4B02-9774-BD44CF26AC32}" type="slidenum">
              <a:rPr lang="es-CO"/>
              <a:pPr>
                <a:defRPr/>
              </a:pPr>
              <a:t>‹#›</a:t>
            </a:fld>
            <a:endParaRPr lang="es-CO"/>
          </a:p>
        </p:txBody>
      </p:sp>
    </p:spTree>
    <p:extLst>
      <p:ext uri="{BB962C8B-B14F-4D97-AF65-F5344CB8AC3E}">
        <p14:creationId xmlns:p14="http://schemas.microsoft.com/office/powerpoint/2010/main" val="12602712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3 Marcador de fecha"/>
          <p:cNvSpPr>
            <a:spLocks noGrp="1"/>
          </p:cNvSpPr>
          <p:nvPr>
            <p:ph type="dt" sz="half" idx="10"/>
          </p:nvPr>
        </p:nvSpPr>
        <p:spPr/>
        <p:txBody>
          <a:bodyPr/>
          <a:lstStyle>
            <a:lvl1pPr>
              <a:defRPr/>
            </a:lvl1pPr>
          </a:lstStyle>
          <a:p>
            <a:pPr>
              <a:defRPr/>
            </a:pPr>
            <a:fld id="{62D2C600-9544-454B-B224-1016C435C306}" type="datetimeFigureOut">
              <a:rPr lang="es-CO"/>
              <a:pPr>
                <a:defRPr/>
              </a:pPr>
              <a:t>4/10/16</a:t>
            </a:fld>
            <a:endParaRPr lang="es-CO"/>
          </a:p>
        </p:txBody>
      </p:sp>
      <p:sp>
        <p:nvSpPr>
          <p:cNvPr id="6" name="4 Marcador de pie de página"/>
          <p:cNvSpPr>
            <a:spLocks noGrp="1"/>
          </p:cNvSpPr>
          <p:nvPr>
            <p:ph type="ftr" sz="quarter" idx="11"/>
          </p:nvPr>
        </p:nvSpPr>
        <p:spPr/>
        <p:txBody>
          <a:bodyPr/>
          <a:lstStyle>
            <a:lvl1pPr>
              <a:defRPr/>
            </a:lvl1pPr>
          </a:lstStyle>
          <a:p>
            <a:pPr>
              <a:defRPr/>
            </a:pPr>
            <a:endParaRPr lang="es-CO"/>
          </a:p>
        </p:txBody>
      </p:sp>
      <p:sp>
        <p:nvSpPr>
          <p:cNvPr id="7" name="5 Marcador de número de diapositiva"/>
          <p:cNvSpPr>
            <a:spLocks noGrp="1"/>
          </p:cNvSpPr>
          <p:nvPr>
            <p:ph type="sldNum" sz="quarter" idx="12"/>
          </p:nvPr>
        </p:nvSpPr>
        <p:spPr/>
        <p:txBody>
          <a:bodyPr/>
          <a:lstStyle>
            <a:lvl1pPr>
              <a:defRPr/>
            </a:lvl1pPr>
          </a:lstStyle>
          <a:p>
            <a:pPr>
              <a:defRPr/>
            </a:pPr>
            <a:fld id="{B236F0BD-BAD7-411B-ACBF-0C35459F3B2F}" type="slidenum">
              <a:rPr lang="es-CO"/>
              <a:pPr>
                <a:defRPr/>
              </a:pPr>
              <a:t>‹#›</a:t>
            </a:fld>
            <a:endParaRPr lang="es-CO"/>
          </a:p>
        </p:txBody>
      </p:sp>
    </p:spTree>
    <p:extLst>
      <p:ext uri="{BB962C8B-B14F-4D97-AF65-F5344CB8AC3E}">
        <p14:creationId xmlns:p14="http://schemas.microsoft.com/office/powerpoint/2010/main" val="2915386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3 Marcador de fecha"/>
          <p:cNvSpPr>
            <a:spLocks noGrp="1"/>
          </p:cNvSpPr>
          <p:nvPr>
            <p:ph type="dt" sz="half" idx="10"/>
          </p:nvPr>
        </p:nvSpPr>
        <p:spPr/>
        <p:txBody>
          <a:bodyPr/>
          <a:lstStyle>
            <a:lvl1pPr>
              <a:defRPr/>
            </a:lvl1pPr>
          </a:lstStyle>
          <a:p>
            <a:pPr>
              <a:defRPr/>
            </a:pPr>
            <a:fld id="{FA117803-377C-4EDF-957D-8F6E6CD5148E}" type="datetimeFigureOut">
              <a:rPr lang="es-CO"/>
              <a:pPr>
                <a:defRPr/>
              </a:pPr>
              <a:t>4/10/16</a:t>
            </a:fld>
            <a:endParaRPr lang="es-CO"/>
          </a:p>
        </p:txBody>
      </p:sp>
      <p:sp>
        <p:nvSpPr>
          <p:cNvPr id="8" name="4 Marcador de pie de página"/>
          <p:cNvSpPr>
            <a:spLocks noGrp="1"/>
          </p:cNvSpPr>
          <p:nvPr>
            <p:ph type="ftr" sz="quarter" idx="11"/>
          </p:nvPr>
        </p:nvSpPr>
        <p:spPr/>
        <p:txBody>
          <a:bodyPr/>
          <a:lstStyle>
            <a:lvl1pPr>
              <a:defRPr/>
            </a:lvl1pPr>
          </a:lstStyle>
          <a:p>
            <a:pPr>
              <a:defRPr/>
            </a:pPr>
            <a:endParaRPr lang="es-CO"/>
          </a:p>
        </p:txBody>
      </p:sp>
      <p:sp>
        <p:nvSpPr>
          <p:cNvPr id="9" name="5 Marcador de número de diapositiva"/>
          <p:cNvSpPr>
            <a:spLocks noGrp="1"/>
          </p:cNvSpPr>
          <p:nvPr>
            <p:ph type="sldNum" sz="quarter" idx="12"/>
          </p:nvPr>
        </p:nvSpPr>
        <p:spPr/>
        <p:txBody>
          <a:bodyPr/>
          <a:lstStyle>
            <a:lvl1pPr>
              <a:defRPr/>
            </a:lvl1pPr>
          </a:lstStyle>
          <a:p>
            <a:pPr>
              <a:defRPr/>
            </a:pPr>
            <a:fld id="{B83D07A4-D0EE-46B0-BF63-3199C96B0167}" type="slidenum">
              <a:rPr lang="es-CO"/>
              <a:pPr>
                <a:defRPr/>
              </a:pPr>
              <a:t>‹#›</a:t>
            </a:fld>
            <a:endParaRPr lang="es-CO"/>
          </a:p>
        </p:txBody>
      </p:sp>
    </p:spTree>
    <p:extLst>
      <p:ext uri="{BB962C8B-B14F-4D97-AF65-F5344CB8AC3E}">
        <p14:creationId xmlns:p14="http://schemas.microsoft.com/office/powerpoint/2010/main" val="1475618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3 Marcador de fecha"/>
          <p:cNvSpPr>
            <a:spLocks noGrp="1"/>
          </p:cNvSpPr>
          <p:nvPr>
            <p:ph type="dt" sz="half" idx="10"/>
          </p:nvPr>
        </p:nvSpPr>
        <p:spPr/>
        <p:txBody>
          <a:bodyPr/>
          <a:lstStyle>
            <a:lvl1pPr>
              <a:defRPr/>
            </a:lvl1pPr>
          </a:lstStyle>
          <a:p>
            <a:pPr>
              <a:defRPr/>
            </a:pPr>
            <a:fld id="{BF7AAFBC-8EC7-4920-946C-8FD2DF36E492}" type="datetimeFigureOut">
              <a:rPr lang="es-CO"/>
              <a:pPr>
                <a:defRPr/>
              </a:pPr>
              <a:t>4/10/16</a:t>
            </a:fld>
            <a:endParaRPr lang="es-CO"/>
          </a:p>
        </p:txBody>
      </p:sp>
      <p:sp>
        <p:nvSpPr>
          <p:cNvPr id="4" name="4 Marcador de pie de página"/>
          <p:cNvSpPr>
            <a:spLocks noGrp="1"/>
          </p:cNvSpPr>
          <p:nvPr>
            <p:ph type="ftr" sz="quarter" idx="11"/>
          </p:nvPr>
        </p:nvSpPr>
        <p:spPr/>
        <p:txBody>
          <a:bodyPr/>
          <a:lstStyle>
            <a:lvl1pPr>
              <a:defRPr/>
            </a:lvl1pPr>
          </a:lstStyle>
          <a:p>
            <a:pPr>
              <a:defRPr/>
            </a:pPr>
            <a:endParaRPr lang="es-CO"/>
          </a:p>
        </p:txBody>
      </p:sp>
      <p:sp>
        <p:nvSpPr>
          <p:cNvPr id="5" name="5 Marcador de número de diapositiva"/>
          <p:cNvSpPr>
            <a:spLocks noGrp="1"/>
          </p:cNvSpPr>
          <p:nvPr>
            <p:ph type="sldNum" sz="quarter" idx="12"/>
          </p:nvPr>
        </p:nvSpPr>
        <p:spPr/>
        <p:txBody>
          <a:bodyPr/>
          <a:lstStyle>
            <a:lvl1pPr>
              <a:defRPr/>
            </a:lvl1pPr>
          </a:lstStyle>
          <a:p>
            <a:pPr>
              <a:defRPr/>
            </a:pPr>
            <a:fld id="{5618C9AB-3F17-4556-91DB-B73248EAE229}" type="slidenum">
              <a:rPr lang="es-CO"/>
              <a:pPr>
                <a:defRPr/>
              </a:pPr>
              <a:t>‹#›</a:t>
            </a:fld>
            <a:endParaRPr lang="es-CO"/>
          </a:p>
        </p:txBody>
      </p:sp>
    </p:spTree>
    <p:extLst>
      <p:ext uri="{BB962C8B-B14F-4D97-AF65-F5344CB8AC3E}">
        <p14:creationId xmlns:p14="http://schemas.microsoft.com/office/powerpoint/2010/main" val="8314451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161EAFC2-D112-4181-BE11-EB955626A34D}" type="datetimeFigureOut">
              <a:rPr lang="es-CO"/>
              <a:pPr>
                <a:defRPr/>
              </a:pPr>
              <a:t>4/10/16</a:t>
            </a:fld>
            <a:endParaRPr lang="es-CO"/>
          </a:p>
        </p:txBody>
      </p:sp>
      <p:sp>
        <p:nvSpPr>
          <p:cNvPr id="3" name="4 Marcador de pie de página"/>
          <p:cNvSpPr>
            <a:spLocks noGrp="1"/>
          </p:cNvSpPr>
          <p:nvPr>
            <p:ph type="ftr" sz="quarter" idx="11"/>
          </p:nvPr>
        </p:nvSpPr>
        <p:spPr/>
        <p:txBody>
          <a:bodyPr/>
          <a:lstStyle>
            <a:lvl1pPr>
              <a:defRPr/>
            </a:lvl1pPr>
          </a:lstStyle>
          <a:p>
            <a:pPr>
              <a:defRPr/>
            </a:pPr>
            <a:endParaRPr lang="es-CO"/>
          </a:p>
        </p:txBody>
      </p:sp>
      <p:sp>
        <p:nvSpPr>
          <p:cNvPr id="4" name="5 Marcador de número de diapositiva"/>
          <p:cNvSpPr>
            <a:spLocks noGrp="1"/>
          </p:cNvSpPr>
          <p:nvPr>
            <p:ph type="sldNum" sz="quarter" idx="12"/>
          </p:nvPr>
        </p:nvSpPr>
        <p:spPr/>
        <p:txBody>
          <a:bodyPr/>
          <a:lstStyle>
            <a:lvl1pPr>
              <a:defRPr/>
            </a:lvl1pPr>
          </a:lstStyle>
          <a:p>
            <a:pPr>
              <a:defRPr/>
            </a:pPr>
            <a:fld id="{A7B28F25-E99B-4606-B24C-0337F7073E73}" type="slidenum">
              <a:rPr lang="es-CO"/>
              <a:pPr>
                <a:defRPr/>
              </a:pPr>
              <a:t>‹#›</a:t>
            </a:fld>
            <a:endParaRPr lang="es-CO"/>
          </a:p>
        </p:txBody>
      </p:sp>
    </p:spTree>
    <p:extLst>
      <p:ext uri="{BB962C8B-B14F-4D97-AF65-F5344CB8AC3E}">
        <p14:creationId xmlns:p14="http://schemas.microsoft.com/office/powerpoint/2010/main" val="17490868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51D23F9A-3819-4F2E-9D18-0409F065FCFC}" type="datetimeFigureOut">
              <a:rPr lang="es-CO"/>
              <a:pPr>
                <a:defRPr/>
              </a:pPr>
              <a:t>4/10/16</a:t>
            </a:fld>
            <a:endParaRPr lang="es-CO"/>
          </a:p>
        </p:txBody>
      </p:sp>
      <p:sp>
        <p:nvSpPr>
          <p:cNvPr id="6" name="4 Marcador de pie de página"/>
          <p:cNvSpPr>
            <a:spLocks noGrp="1"/>
          </p:cNvSpPr>
          <p:nvPr>
            <p:ph type="ftr" sz="quarter" idx="11"/>
          </p:nvPr>
        </p:nvSpPr>
        <p:spPr/>
        <p:txBody>
          <a:bodyPr/>
          <a:lstStyle>
            <a:lvl1pPr>
              <a:defRPr/>
            </a:lvl1pPr>
          </a:lstStyle>
          <a:p>
            <a:pPr>
              <a:defRPr/>
            </a:pPr>
            <a:endParaRPr lang="es-CO"/>
          </a:p>
        </p:txBody>
      </p:sp>
      <p:sp>
        <p:nvSpPr>
          <p:cNvPr id="7" name="5 Marcador de número de diapositiva"/>
          <p:cNvSpPr>
            <a:spLocks noGrp="1"/>
          </p:cNvSpPr>
          <p:nvPr>
            <p:ph type="sldNum" sz="quarter" idx="12"/>
          </p:nvPr>
        </p:nvSpPr>
        <p:spPr/>
        <p:txBody>
          <a:bodyPr/>
          <a:lstStyle>
            <a:lvl1pPr>
              <a:defRPr/>
            </a:lvl1pPr>
          </a:lstStyle>
          <a:p>
            <a:pPr>
              <a:defRPr/>
            </a:pPr>
            <a:fld id="{7231D5A9-EB71-402F-BF06-9650CDAD9849}" type="slidenum">
              <a:rPr lang="es-CO"/>
              <a:pPr>
                <a:defRPr/>
              </a:pPr>
              <a:t>‹#›</a:t>
            </a:fld>
            <a:endParaRPr lang="es-CO"/>
          </a:p>
        </p:txBody>
      </p:sp>
    </p:spTree>
    <p:extLst>
      <p:ext uri="{BB962C8B-B14F-4D97-AF65-F5344CB8AC3E}">
        <p14:creationId xmlns:p14="http://schemas.microsoft.com/office/powerpoint/2010/main" val="36886520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O"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C0208FA5-91C6-4D37-B301-DA2275E8ED64}" type="datetimeFigureOut">
              <a:rPr lang="es-CO"/>
              <a:pPr>
                <a:defRPr/>
              </a:pPr>
              <a:t>4/10/16</a:t>
            </a:fld>
            <a:endParaRPr lang="es-CO"/>
          </a:p>
        </p:txBody>
      </p:sp>
      <p:sp>
        <p:nvSpPr>
          <p:cNvPr id="6" name="4 Marcador de pie de página"/>
          <p:cNvSpPr>
            <a:spLocks noGrp="1"/>
          </p:cNvSpPr>
          <p:nvPr>
            <p:ph type="ftr" sz="quarter" idx="11"/>
          </p:nvPr>
        </p:nvSpPr>
        <p:spPr/>
        <p:txBody>
          <a:bodyPr/>
          <a:lstStyle>
            <a:lvl1pPr>
              <a:defRPr/>
            </a:lvl1pPr>
          </a:lstStyle>
          <a:p>
            <a:pPr>
              <a:defRPr/>
            </a:pPr>
            <a:endParaRPr lang="es-CO"/>
          </a:p>
        </p:txBody>
      </p:sp>
      <p:sp>
        <p:nvSpPr>
          <p:cNvPr id="7" name="5 Marcador de número de diapositiva"/>
          <p:cNvSpPr>
            <a:spLocks noGrp="1"/>
          </p:cNvSpPr>
          <p:nvPr>
            <p:ph type="sldNum" sz="quarter" idx="12"/>
          </p:nvPr>
        </p:nvSpPr>
        <p:spPr/>
        <p:txBody>
          <a:bodyPr/>
          <a:lstStyle>
            <a:lvl1pPr>
              <a:defRPr/>
            </a:lvl1pPr>
          </a:lstStyle>
          <a:p>
            <a:pPr>
              <a:defRPr/>
            </a:pPr>
            <a:fld id="{987C8CF5-3101-494C-BA8E-1FD26B1BED70}" type="slidenum">
              <a:rPr lang="es-CO"/>
              <a:pPr>
                <a:defRPr/>
              </a:pPr>
              <a:t>‹#›</a:t>
            </a:fld>
            <a:endParaRPr lang="es-CO"/>
          </a:p>
        </p:txBody>
      </p:sp>
    </p:spTree>
    <p:extLst>
      <p:ext uri="{BB962C8B-B14F-4D97-AF65-F5344CB8AC3E}">
        <p14:creationId xmlns:p14="http://schemas.microsoft.com/office/powerpoint/2010/main" val="579053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lvl1pPr>
              <a:defRPr/>
            </a:lvl1pPr>
          </a:lstStyle>
          <a:p>
            <a:pPr>
              <a:defRPr/>
            </a:pPr>
            <a:fld id="{C2896B57-59AE-44D5-B6D4-16AF01C8DC19}" type="datetimeFigureOut">
              <a:rPr lang="es-CO"/>
              <a:pPr>
                <a:defRPr/>
              </a:pPr>
              <a:t>4/10/16</a:t>
            </a:fld>
            <a:endParaRPr lang="es-CO"/>
          </a:p>
        </p:txBody>
      </p:sp>
      <p:sp>
        <p:nvSpPr>
          <p:cNvPr id="5" name="4 Marcador de pie de página"/>
          <p:cNvSpPr>
            <a:spLocks noGrp="1"/>
          </p:cNvSpPr>
          <p:nvPr>
            <p:ph type="ftr" sz="quarter" idx="11"/>
          </p:nvPr>
        </p:nvSpPr>
        <p:spPr/>
        <p:txBody>
          <a:bodyPr/>
          <a:lstStyle>
            <a:lvl1pPr>
              <a:defRPr/>
            </a:lvl1pPr>
          </a:lstStyle>
          <a:p>
            <a:pPr>
              <a:defRPr/>
            </a:pPr>
            <a:endParaRPr lang="es-CO"/>
          </a:p>
        </p:txBody>
      </p:sp>
      <p:sp>
        <p:nvSpPr>
          <p:cNvPr id="6" name="5 Marcador de número de diapositiva"/>
          <p:cNvSpPr>
            <a:spLocks noGrp="1"/>
          </p:cNvSpPr>
          <p:nvPr>
            <p:ph type="sldNum" sz="quarter" idx="12"/>
          </p:nvPr>
        </p:nvSpPr>
        <p:spPr/>
        <p:txBody>
          <a:bodyPr/>
          <a:lstStyle>
            <a:lvl1pPr>
              <a:defRPr/>
            </a:lvl1pPr>
          </a:lstStyle>
          <a:p>
            <a:pPr>
              <a:defRPr/>
            </a:pPr>
            <a:fld id="{BAF2246B-210A-4A77-B9BA-1B234E43BC1E}" type="slidenum">
              <a:rPr lang="es-CO"/>
              <a:pPr>
                <a:defRPr/>
              </a:pPr>
              <a:t>‹#›</a:t>
            </a:fld>
            <a:endParaRPr lang="es-CO"/>
          </a:p>
        </p:txBody>
      </p:sp>
    </p:spTree>
    <p:extLst>
      <p:ext uri="{BB962C8B-B14F-4D97-AF65-F5344CB8AC3E}">
        <p14:creationId xmlns:p14="http://schemas.microsoft.com/office/powerpoint/2010/main" val="11965195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lvl1pPr>
              <a:defRPr/>
            </a:lvl1pPr>
          </a:lstStyle>
          <a:p>
            <a:pPr>
              <a:defRPr/>
            </a:pPr>
            <a:fld id="{92CB6E8B-5B7A-4CD4-9AEE-71D5309EAC84}" type="datetimeFigureOut">
              <a:rPr lang="es-CO"/>
              <a:pPr>
                <a:defRPr/>
              </a:pPr>
              <a:t>4/10/16</a:t>
            </a:fld>
            <a:endParaRPr lang="es-CO"/>
          </a:p>
        </p:txBody>
      </p:sp>
      <p:sp>
        <p:nvSpPr>
          <p:cNvPr id="5" name="4 Marcador de pie de página"/>
          <p:cNvSpPr>
            <a:spLocks noGrp="1"/>
          </p:cNvSpPr>
          <p:nvPr>
            <p:ph type="ftr" sz="quarter" idx="11"/>
          </p:nvPr>
        </p:nvSpPr>
        <p:spPr/>
        <p:txBody>
          <a:bodyPr/>
          <a:lstStyle>
            <a:lvl1pPr>
              <a:defRPr/>
            </a:lvl1pPr>
          </a:lstStyle>
          <a:p>
            <a:pPr>
              <a:defRPr/>
            </a:pPr>
            <a:endParaRPr lang="es-CO"/>
          </a:p>
        </p:txBody>
      </p:sp>
      <p:sp>
        <p:nvSpPr>
          <p:cNvPr id="6" name="5 Marcador de número de diapositiva"/>
          <p:cNvSpPr>
            <a:spLocks noGrp="1"/>
          </p:cNvSpPr>
          <p:nvPr>
            <p:ph type="sldNum" sz="quarter" idx="12"/>
          </p:nvPr>
        </p:nvSpPr>
        <p:spPr/>
        <p:txBody>
          <a:bodyPr/>
          <a:lstStyle>
            <a:lvl1pPr>
              <a:defRPr/>
            </a:lvl1pPr>
          </a:lstStyle>
          <a:p>
            <a:pPr>
              <a:defRPr/>
            </a:pPr>
            <a:fld id="{9C1BBA82-4F2C-4826-8D91-EAC5FF0051D5}" type="slidenum">
              <a:rPr lang="es-CO"/>
              <a:pPr>
                <a:defRPr/>
              </a:pPr>
              <a:t>‹#›</a:t>
            </a:fld>
            <a:endParaRPr lang="es-CO"/>
          </a:p>
        </p:txBody>
      </p:sp>
    </p:spTree>
    <p:extLst>
      <p:ext uri="{BB962C8B-B14F-4D97-AF65-F5344CB8AC3E}">
        <p14:creationId xmlns:p14="http://schemas.microsoft.com/office/powerpoint/2010/main" val="15296029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7 Elipse"/>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11 Rectángulo"/>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Marcador de título"/>
          <p:cNvSpPr>
            <a:spLocks noGrp="1"/>
          </p:cNvSpPr>
          <p:nvPr>
            <p:ph type="title"/>
          </p:nvPr>
        </p:nvSpPr>
        <p:spPr>
          <a:xfrm>
            <a:off x="1435100" y="274638"/>
            <a:ext cx="7499350" cy="1143000"/>
          </a:xfrm>
          <a:prstGeom prst="rect">
            <a:avLst/>
          </a:prstGeom>
        </p:spPr>
        <p:txBody>
          <a:bodyPr anchor="ctr">
            <a:normAutofit/>
          </a:bodyPr>
          <a:lstStyle>
            <a:extLst/>
          </a:lstStyle>
          <a:p>
            <a:r>
              <a:rPr lang="es-ES" smtClean="0"/>
              <a:t>Haga clic para modificar el estilo de título del patrón</a:t>
            </a:r>
            <a:endParaRPr lang="en-US"/>
          </a:p>
        </p:txBody>
      </p:sp>
      <p:sp>
        <p:nvSpPr>
          <p:cNvPr id="1033" name="8 Marcador de texto"/>
          <p:cNvSpPr>
            <a:spLocks noGrp="1"/>
          </p:cNvSpPr>
          <p:nvPr>
            <p:ph type="body" idx="1"/>
          </p:nvPr>
        </p:nvSpPr>
        <p:spPr bwMode="auto">
          <a:xfrm>
            <a:off x="1435100" y="1447800"/>
            <a:ext cx="7499350" cy="480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smtClean="0">
                <a:solidFill>
                  <a:schemeClr val="bg2">
                    <a:shade val="50000"/>
                    <a:satMod val="200000"/>
                  </a:schemeClr>
                </a:solidFill>
                <a:latin typeface="+mn-lt"/>
                <a:cs typeface="+mn-cs"/>
              </a:defRPr>
            </a:lvl1pPr>
            <a:extLst/>
          </a:lstStyle>
          <a:p>
            <a:pPr>
              <a:defRPr/>
            </a:pPr>
            <a:fld id="{00E86128-1A92-4EE1-B4E8-B34E6282761D}" type="datetimeFigureOut">
              <a:rPr lang="es-CO"/>
              <a:pPr>
                <a:defRPr/>
              </a:pPr>
              <a:t>4/10/16</a:t>
            </a:fld>
            <a:endParaRPr lang="es-CO"/>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es-CO"/>
          </a:p>
        </p:txBody>
      </p:sp>
      <p:sp>
        <p:nvSpPr>
          <p:cNvPr id="22" name="21 Marcador de número de diapositiva"/>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smtClean="0">
                <a:solidFill>
                  <a:schemeClr val="bg2">
                    <a:shade val="50000"/>
                    <a:satMod val="200000"/>
                  </a:schemeClr>
                </a:solidFill>
                <a:effectLst/>
                <a:latin typeface="+mn-lt"/>
                <a:cs typeface="+mn-cs"/>
              </a:defRPr>
            </a:lvl1pPr>
            <a:extLst/>
          </a:lstStyle>
          <a:p>
            <a:pPr>
              <a:defRPr/>
            </a:pPr>
            <a:fld id="{B66EBA8D-013E-4E81-9816-7D0DED8420A6}" type="slidenum">
              <a:rPr lang="es-CO"/>
              <a:pPr>
                <a:defRPr/>
              </a:pPr>
              <a:t>‹#›</a:t>
            </a:fld>
            <a:endParaRPr lang="es-CO"/>
          </a:p>
        </p:txBody>
      </p:sp>
      <p:sp>
        <p:nvSpPr>
          <p:cNvPr id="15" name="14 Rectángulo"/>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947" r:id="rId1"/>
    <p:sldLayoutId id="2147483931" r:id="rId2"/>
    <p:sldLayoutId id="2147483948" r:id="rId3"/>
    <p:sldLayoutId id="2147483932" r:id="rId4"/>
    <p:sldLayoutId id="2147483949" r:id="rId5"/>
    <p:sldLayoutId id="2147483933" r:id="rId6"/>
    <p:sldLayoutId id="2147483950" r:id="rId7"/>
    <p:sldLayoutId id="2147483951" r:id="rId8"/>
    <p:sldLayoutId id="2147483952" r:id="rId9"/>
    <p:sldLayoutId id="2147483934" r:id="rId10"/>
    <p:sldLayoutId id="2147483935" r:id="rId11"/>
  </p:sldLayoutIdLst>
  <p:txStyles>
    <p:titleStyle>
      <a:lvl1pPr algn="l" rtl="0" fontAlgn="base">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fontAlgn="base">
        <a:spcBef>
          <a:spcPct val="0"/>
        </a:spcBef>
        <a:spcAft>
          <a:spcPct val="0"/>
        </a:spcAft>
        <a:defRPr sz="4300">
          <a:solidFill>
            <a:srgbClr val="572314"/>
          </a:solidFill>
          <a:latin typeface="Gill Sans MT" pitchFamily="34" charset="0"/>
        </a:defRPr>
      </a:lvl2pPr>
      <a:lvl3pPr algn="l" rtl="0" fontAlgn="base">
        <a:spcBef>
          <a:spcPct val="0"/>
        </a:spcBef>
        <a:spcAft>
          <a:spcPct val="0"/>
        </a:spcAft>
        <a:defRPr sz="4300">
          <a:solidFill>
            <a:srgbClr val="572314"/>
          </a:solidFill>
          <a:latin typeface="Gill Sans MT" pitchFamily="34" charset="0"/>
        </a:defRPr>
      </a:lvl3pPr>
      <a:lvl4pPr algn="l" rtl="0" fontAlgn="base">
        <a:spcBef>
          <a:spcPct val="0"/>
        </a:spcBef>
        <a:spcAft>
          <a:spcPct val="0"/>
        </a:spcAft>
        <a:defRPr sz="4300">
          <a:solidFill>
            <a:srgbClr val="572314"/>
          </a:solidFill>
          <a:latin typeface="Gill Sans MT" pitchFamily="34" charset="0"/>
        </a:defRPr>
      </a:lvl4pPr>
      <a:lvl5pPr algn="l" rtl="0" fontAlgn="base">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fontAlgn="base">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fontAlgn="base">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fontAlgn="base">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fontAlgn="base">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CO" smtClean="0"/>
          </a:p>
        </p:txBody>
      </p:sp>
      <p:sp>
        <p:nvSpPr>
          <p:cNvPr id="13315"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smtClean="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A8579758-9A7E-42AA-A66F-C208D1619E7E}" type="datetimeFigureOut">
              <a:rPr lang="es-CO"/>
              <a:pPr>
                <a:defRPr/>
              </a:pPr>
              <a:t>4/10/16</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271E8A7F-3A02-4558-B78F-3361F35E5183}" type="slidenum">
              <a:rPr lang="es-CO"/>
              <a:pPr>
                <a:defRPr/>
              </a:pPr>
              <a:t>‹#›</a:t>
            </a:fld>
            <a:endParaRPr lang="es-CO"/>
          </a:p>
        </p:txBody>
      </p:sp>
    </p:spTree>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hyperlink" Target="http://www.unored.com/labiblia2/nuevo/marcos.htm" TargetMode="External"/><Relationship Id="rId4" Type="http://schemas.openxmlformats.org/officeDocument/2006/relationships/hyperlink" Target="http://www.unored.com/labiblia2/nuevo/lucas.htm" TargetMode="External"/><Relationship Id="rId5" Type="http://schemas.openxmlformats.org/officeDocument/2006/relationships/hyperlink" Target="http://www.unored.com/labiblia2/nuevo/juan.htm" TargetMode="External"/><Relationship Id="rId6" Type="http://schemas.openxmlformats.org/officeDocument/2006/relationships/hyperlink" Target="http://www.unored.com/labiblia2/nuevo/hechos.htm" TargetMode="External"/><Relationship Id="rId7" Type="http://schemas.openxmlformats.org/officeDocument/2006/relationships/image" Target="../media/image11.png"/><Relationship Id="rId1" Type="http://schemas.openxmlformats.org/officeDocument/2006/relationships/slideLayout" Target="../slideLayouts/slideLayout18.xml"/><Relationship Id="rId2" Type="http://schemas.openxmlformats.org/officeDocument/2006/relationships/hyperlink" Target="http://www.unored.com/labiblia2/nuevo/mateo.ht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14.jpeg"/><Relationship Id="rId5" Type="http://schemas.openxmlformats.org/officeDocument/2006/relationships/image" Target="../media/image15.jpeg"/><Relationship Id="rId1" Type="http://schemas.openxmlformats.org/officeDocument/2006/relationships/tags" Target="../tags/tag1.xml"/><Relationship Id="rId2"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16.jpeg"/><Relationship Id="rId5" Type="http://schemas.openxmlformats.org/officeDocument/2006/relationships/image" Target="../media/image17.png"/><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24.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20.jpeg"/><Relationship Id="rId5" Type="http://schemas.openxmlformats.org/officeDocument/2006/relationships/image" Target="../media/image21.jpeg"/><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22.jpeg"/><Relationship Id="rId5" Type="http://schemas.openxmlformats.org/officeDocument/2006/relationships/image" Target="../media/image23.jpeg"/><Relationship Id="rId6" Type="http://schemas.openxmlformats.org/officeDocument/2006/relationships/image" Target="../media/image24.jpeg"/><Relationship Id="rId1" Type="http://schemas.openxmlformats.org/officeDocument/2006/relationships/tags" Target="../tags/tag5.x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image" Target="../media/image31.jpeg"/><Relationship Id="rId1" Type="http://schemas.openxmlformats.org/officeDocument/2006/relationships/tags" Target="../tags/tag6.xml"/><Relationship Id="rId2"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jpeg"/><Relationship Id="rId3" Type="http://schemas.openxmlformats.org/officeDocument/2006/relationships/image" Target="../media/image3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4203700"/>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pic>
        <p:nvPicPr>
          <p:cNvPr id="4" name="3 Imagen" descr="Cronologia Biblica-image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1400"/>
            <a:ext cx="9177338" cy="3165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5 CuadroTexto"/>
          <p:cNvSpPr txBox="1">
            <a:spLocks noChangeArrowheads="1"/>
          </p:cNvSpPr>
          <p:nvPr/>
        </p:nvSpPr>
        <p:spPr bwMode="auto">
          <a:xfrm>
            <a:off x="1187450" y="3500438"/>
            <a:ext cx="6500813" cy="33547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r>
              <a:rPr lang="es-ES" sz="3200" b="1" dirty="0" smtClean="0">
                <a:solidFill>
                  <a:srgbClr val="C00000"/>
                </a:solidFill>
                <a:latin typeface="Calibri"/>
                <a:cs typeface="Calibri"/>
              </a:rPr>
              <a:t>Cómo Estudiar </a:t>
            </a:r>
            <a:r>
              <a:rPr lang="es-ES" sz="3200" b="1" dirty="0" smtClean="0">
                <a:solidFill>
                  <a:srgbClr val="C00000"/>
                </a:solidFill>
                <a:latin typeface="Calibri"/>
                <a:cs typeface="Calibri"/>
              </a:rPr>
              <a:t>la Biblia</a:t>
            </a:r>
            <a:endParaRPr lang="es-ES" sz="2800" b="1" dirty="0">
              <a:solidFill>
                <a:schemeClr val="tx2"/>
              </a:solidFill>
            </a:endParaRPr>
          </a:p>
          <a:p>
            <a:pPr algn="ctr"/>
            <a:r>
              <a:rPr lang="es-ES" sz="2000" dirty="0" smtClean="0">
                <a:solidFill>
                  <a:schemeClr val="tx2"/>
                </a:solidFill>
              </a:rPr>
              <a:t>Seminario de </a:t>
            </a:r>
            <a:r>
              <a:rPr lang="es-ES" sz="2000" dirty="0" err="1" smtClean="0">
                <a:solidFill>
                  <a:schemeClr val="tx2"/>
                </a:solidFill>
              </a:rPr>
              <a:t>actualizaci</a:t>
            </a:r>
            <a:r>
              <a:rPr lang="es-CO" sz="2000" dirty="0" smtClean="0">
                <a:solidFill>
                  <a:schemeClr val="tx2"/>
                </a:solidFill>
              </a:rPr>
              <a:t>ón </a:t>
            </a:r>
            <a:r>
              <a:rPr lang="es-ES" sz="2000" dirty="0" smtClean="0">
                <a:solidFill>
                  <a:schemeClr val="tx2"/>
                </a:solidFill>
              </a:rPr>
              <a:t>teológica</a:t>
            </a:r>
            <a:r>
              <a:rPr lang="es-ES" sz="2000" dirty="0" smtClean="0">
                <a:solidFill>
                  <a:schemeClr val="tx2"/>
                </a:solidFill>
              </a:rPr>
              <a:t>.</a:t>
            </a:r>
          </a:p>
          <a:p>
            <a:pPr algn="ctr"/>
            <a:endParaRPr lang="es-ES" sz="2000" dirty="0">
              <a:solidFill>
                <a:schemeClr val="tx2"/>
              </a:solidFill>
            </a:endParaRPr>
          </a:p>
          <a:p>
            <a:pPr algn="ctr"/>
            <a:r>
              <a:rPr lang="es-ES" sz="2000" dirty="0" smtClean="0">
                <a:solidFill>
                  <a:schemeClr val="tx2"/>
                </a:solidFill>
              </a:rPr>
              <a:t>Por Mario Niño, </a:t>
            </a:r>
            <a:r>
              <a:rPr lang="es-ES" sz="2000" dirty="0" err="1" smtClean="0">
                <a:solidFill>
                  <a:schemeClr val="tx2"/>
                </a:solidFill>
              </a:rPr>
              <a:t>DMin</a:t>
            </a:r>
            <a:r>
              <a:rPr lang="es-ES" sz="2000" dirty="0" smtClean="0">
                <a:solidFill>
                  <a:schemeClr val="tx2"/>
                </a:solidFill>
              </a:rPr>
              <a:t>.</a:t>
            </a:r>
            <a:endParaRPr lang="es-ES" sz="2000" dirty="0">
              <a:solidFill>
                <a:schemeClr val="tx2"/>
              </a:solidFill>
            </a:endParaRPr>
          </a:p>
          <a:p>
            <a:pPr algn="ctr"/>
            <a:endParaRPr lang="es-ES" sz="2000" dirty="0">
              <a:solidFill>
                <a:schemeClr val="tx2"/>
              </a:solidFill>
            </a:endParaRPr>
          </a:p>
          <a:p>
            <a:pPr algn="ctr"/>
            <a:endParaRPr lang="es-ES" sz="2000" dirty="0">
              <a:solidFill>
                <a:schemeClr val="tx2"/>
              </a:solidFill>
            </a:endParaRPr>
          </a:p>
          <a:p>
            <a:pPr algn="ctr"/>
            <a:r>
              <a:rPr lang="es-ES" sz="2000" b="1" dirty="0" smtClean="0">
                <a:latin typeface="Times New Roman" pitchFamily="18" charset="0"/>
                <a:cs typeface="Times New Roman" pitchFamily="18" charset="0"/>
              </a:rPr>
              <a:t>INSTITUTO DE ESTUDIOS RELIGIOSOS</a:t>
            </a:r>
            <a:endParaRPr lang="es-ES" sz="2000" b="1" dirty="0">
              <a:latin typeface="Times New Roman" pitchFamily="18" charset="0"/>
              <a:cs typeface="Times New Roman" pitchFamily="18" charset="0"/>
            </a:endParaRPr>
          </a:p>
          <a:p>
            <a:pPr algn="ctr"/>
            <a:r>
              <a:rPr lang="es-ES" sz="2000" b="1" dirty="0" err="1" smtClean="0">
                <a:latin typeface="Times New Roman" pitchFamily="18" charset="0"/>
                <a:cs typeface="Times New Roman" pitchFamily="18" charset="0"/>
              </a:rPr>
              <a:t>www.inter-religioso.com</a:t>
            </a:r>
            <a:endParaRPr lang="es-ES" sz="2000" b="1" dirty="0">
              <a:latin typeface="Times New Roman" pitchFamily="18" charset="0"/>
              <a:cs typeface="Times New Roman" pitchFamily="18" charset="0"/>
            </a:endParaRPr>
          </a:p>
          <a:p>
            <a:pPr algn="ctr"/>
            <a:r>
              <a:rPr lang="es-ES" sz="2000" b="1" dirty="0" smtClean="0">
                <a:latin typeface="Times New Roman" pitchFamily="18" charset="0"/>
                <a:cs typeface="Times New Roman" pitchFamily="18" charset="0"/>
              </a:rPr>
              <a:t>2015-2020</a:t>
            </a:r>
            <a:endParaRPr lang="es-ES" sz="2000" b="1" dirty="0">
              <a:latin typeface="Times New Roman" pitchFamily="18" charset="0"/>
              <a:cs typeface="Times New Roman" pitchFamily="18" charset="0"/>
            </a:endParaRPr>
          </a:p>
          <a:p>
            <a:pPr algn="ctr"/>
            <a:endParaRPr lang="es-ES" sz="2000" dirty="0">
              <a:solidFill>
                <a:schemeClr val="tx2"/>
              </a:solidFill>
            </a:endParaRPr>
          </a:p>
        </p:txBody>
      </p:sp>
    </p:spTree>
    <p:extLst>
      <p:ext uri="{BB962C8B-B14F-4D97-AF65-F5344CB8AC3E}">
        <p14:creationId xmlns:p14="http://schemas.microsoft.com/office/powerpoint/2010/main" val="12260311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nodeType="afterGroup">
                            <p:stCondLst>
                              <p:cond delay="500"/>
                            </p:stCondLst>
                            <p:childTnLst>
                              <p:par>
                                <p:cTn id="9" presetID="14" presetClass="entr" presetSubtype="5"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vertic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descr="D:\Carvajal\Temas Juveniles\fondos Jovenes\Oxigen 5\Original Art 5\Soft Edge\HolySpiri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4664"/>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29" name="Text Box 5"/>
          <p:cNvSpPr txBox="1">
            <a:spLocks noChangeArrowheads="1"/>
          </p:cNvSpPr>
          <p:nvPr/>
        </p:nvSpPr>
        <p:spPr bwMode="auto">
          <a:xfrm>
            <a:off x="914400" y="1546225"/>
            <a:ext cx="74025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26631" name="Text Box 7"/>
          <p:cNvSpPr txBox="1">
            <a:spLocks noChangeArrowheads="1"/>
          </p:cNvSpPr>
          <p:nvPr/>
        </p:nvSpPr>
        <p:spPr bwMode="auto">
          <a:xfrm>
            <a:off x="467544" y="1412875"/>
            <a:ext cx="8280920"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s-ES" sz="4000" dirty="0" smtClean="0"/>
              <a:t>Para</a:t>
            </a:r>
            <a:r>
              <a:rPr lang="es-ES" sz="4000" dirty="0" smtClean="0"/>
              <a:t> </a:t>
            </a:r>
            <a:r>
              <a:rPr lang="es-ES" sz="4000" dirty="0"/>
              <a:t>e</a:t>
            </a:r>
            <a:r>
              <a:rPr lang="es-ES" sz="4000" dirty="0" smtClean="0"/>
              <a:t>studiar </a:t>
            </a:r>
            <a:r>
              <a:rPr lang="es-ES" sz="4000" dirty="0"/>
              <a:t>la </a:t>
            </a:r>
            <a:r>
              <a:rPr lang="es-ES" sz="4000" dirty="0" smtClean="0"/>
              <a:t>Biblia se necesita: </a:t>
            </a:r>
            <a:endParaRPr lang="en-US" sz="4000" dirty="0"/>
          </a:p>
        </p:txBody>
      </p:sp>
      <p:sp>
        <p:nvSpPr>
          <p:cNvPr id="26632" name="Text Box 8"/>
          <p:cNvSpPr txBox="1">
            <a:spLocks noChangeArrowheads="1"/>
          </p:cNvSpPr>
          <p:nvPr/>
        </p:nvSpPr>
        <p:spPr bwMode="auto">
          <a:xfrm>
            <a:off x="914400" y="2513013"/>
            <a:ext cx="7258000" cy="15696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s-ES" sz="2400" dirty="0" smtClean="0"/>
              <a:t>1. Un gran interés y deseo de aprender.</a:t>
            </a:r>
            <a:endParaRPr lang="es-ES" sz="2400" dirty="0" smtClean="0"/>
          </a:p>
          <a:p>
            <a:r>
              <a:rPr lang="es-ES" sz="2400" dirty="0" smtClean="0"/>
              <a:t>2. Incluir el marco histórico, lingüístico y cultural. </a:t>
            </a:r>
            <a:endParaRPr lang="es-ES" sz="2400" dirty="0"/>
          </a:p>
          <a:p>
            <a:r>
              <a:rPr lang="es-ES" sz="2400" dirty="0" smtClean="0"/>
              <a:t>3. La </a:t>
            </a:r>
            <a:r>
              <a:rPr lang="es-ES" sz="2400" dirty="0" err="1" smtClean="0"/>
              <a:t>intervensión</a:t>
            </a:r>
            <a:r>
              <a:rPr lang="es-ES" sz="2400" dirty="0" smtClean="0"/>
              <a:t> del Espíritu Santo para conferir el poder de aplicar lo aprendido.</a:t>
            </a:r>
            <a:endParaRPr lang="en-US" sz="2400" dirty="0"/>
          </a:p>
        </p:txBody>
      </p:sp>
    </p:spTree>
    <p:extLst>
      <p:ext uri="{BB962C8B-B14F-4D97-AF65-F5344CB8AC3E}">
        <p14:creationId xmlns:p14="http://schemas.microsoft.com/office/powerpoint/2010/main" val="17721305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ctrTitle"/>
          </p:nvPr>
        </p:nvSpPr>
        <p:spPr>
          <a:xfrm>
            <a:off x="1403350" y="428625"/>
            <a:ext cx="5400675" cy="757238"/>
          </a:xfrm>
        </p:spPr>
        <p:txBody>
          <a:bodyPr/>
          <a:lstStyle/>
          <a:p>
            <a:pPr fontAlgn="auto">
              <a:spcAft>
                <a:spcPts val="0"/>
              </a:spcAft>
              <a:defRPr/>
            </a:pPr>
            <a:r>
              <a:rPr lang="es-ES_tradnl" dirty="0" smtClean="0">
                <a:solidFill>
                  <a:schemeClr val="tx2">
                    <a:satMod val="130000"/>
                  </a:schemeClr>
                </a:solidFill>
              </a:rPr>
              <a:t>Cómo estudiar la Biblia</a:t>
            </a:r>
            <a:endParaRPr lang="es-CO" dirty="0">
              <a:solidFill>
                <a:schemeClr val="tx2">
                  <a:satMod val="130000"/>
                </a:schemeClr>
              </a:solidFill>
            </a:endParaRPr>
          </a:p>
        </p:txBody>
      </p:sp>
      <p:sp>
        <p:nvSpPr>
          <p:cNvPr id="8" name="7 Subtítulo"/>
          <p:cNvSpPr>
            <a:spLocks noGrp="1"/>
          </p:cNvSpPr>
          <p:nvPr>
            <p:ph type="subTitle" idx="1"/>
          </p:nvPr>
        </p:nvSpPr>
        <p:spPr>
          <a:xfrm>
            <a:off x="1431925" y="1844824"/>
            <a:ext cx="7407275" cy="3960440"/>
          </a:xfrm>
        </p:spPr>
        <p:txBody>
          <a:bodyPr>
            <a:normAutofit/>
          </a:bodyPr>
          <a:lstStyle/>
          <a:p>
            <a:pPr marL="26988"/>
            <a:r>
              <a:rPr lang="es-CO" sz="3200" dirty="0" smtClean="0">
                <a:solidFill>
                  <a:srgbClr val="320E04"/>
                </a:solidFill>
              </a:rPr>
              <a:t>Entiendes lo que lees</a:t>
            </a:r>
            <a:r>
              <a:rPr lang="es-CO" sz="3200" dirty="0" smtClean="0">
                <a:solidFill>
                  <a:srgbClr val="320E04"/>
                </a:solidFill>
              </a:rPr>
              <a:t>? </a:t>
            </a:r>
            <a:r>
              <a:rPr lang="es-CO" sz="3200" dirty="0"/>
              <a:t>Felipe hizo esta pregunta al hombre de Etiopia y recibió la respuesta: ¨ ¿Y como podré, si alguno no me enseñare? ¨ (Hechos 8:30, 31</a:t>
            </a:r>
            <a:r>
              <a:rPr lang="es-CO" sz="3200" dirty="0" smtClean="0"/>
              <a:t>).</a:t>
            </a:r>
          </a:p>
          <a:p>
            <a:pPr marL="26988"/>
            <a:r>
              <a:rPr lang="es-CO" sz="3200" dirty="0" smtClean="0">
                <a:solidFill>
                  <a:srgbClr val="320E04"/>
                </a:solidFill>
              </a:rPr>
              <a:t>Es necesario conocer el procedimiento adecuado, es decir, el A,B,C, que se sigue en el aprendizaje.</a:t>
            </a:r>
            <a:endParaRPr lang="es-CO" sz="3200" dirty="0">
              <a:solidFill>
                <a:srgbClr val="320E04"/>
              </a:solidFill>
            </a:endParaRPr>
          </a:p>
          <a:p>
            <a:pPr marL="26988"/>
            <a:endParaRPr lang="es-CO" sz="3200" dirty="0" smtClean="0">
              <a:solidFill>
                <a:srgbClr val="320E04"/>
              </a:solidFill>
            </a:endParaRPr>
          </a:p>
        </p:txBody>
      </p:sp>
      <p:pic>
        <p:nvPicPr>
          <p:cNvPr id="276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0"/>
            <a:ext cx="2286000" cy="1338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652" name="8 CuadroTexto"/>
          <p:cNvSpPr txBox="1">
            <a:spLocks noChangeArrowheads="1"/>
          </p:cNvSpPr>
          <p:nvPr/>
        </p:nvSpPr>
        <p:spPr bwMode="auto">
          <a:xfrm>
            <a:off x="1455589" y="2852936"/>
            <a:ext cx="6000750"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itchFamily="34" charset="0"/>
                <a:cs typeface="Arial" charset="0"/>
              </a:defRPr>
            </a:lvl1pPr>
            <a:lvl2pPr marL="742950" indent="-285750">
              <a:defRPr>
                <a:solidFill>
                  <a:schemeClr val="tx1"/>
                </a:solidFill>
                <a:latin typeface="Gill Sans MT" pitchFamily="34" charset="0"/>
                <a:cs typeface="Arial" charset="0"/>
              </a:defRPr>
            </a:lvl2pPr>
            <a:lvl3pPr marL="1143000" indent="-228600">
              <a:defRPr>
                <a:solidFill>
                  <a:schemeClr val="tx1"/>
                </a:solidFill>
                <a:latin typeface="Gill Sans MT" pitchFamily="34" charset="0"/>
                <a:cs typeface="Arial" charset="0"/>
              </a:defRPr>
            </a:lvl3pPr>
            <a:lvl4pPr marL="1600200" indent="-228600">
              <a:defRPr>
                <a:solidFill>
                  <a:schemeClr val="tx1"/>
                </a:solidFill>
                <a:latin typeface="Gill Sans MT" pitchFamily="34" charset="0"/>
                <a:cs typeface="Arial" charset="0"/>
              </a:defRPr>
            </a:lvl4pPr>
            <a:lvl5pPr marL="2057400" indent="-228600">
              <a:defRPr>
                <a:solidFill>
                  <a:schemeClr val="tx1"/>
                </a:solidFill>
                <a:latin typeface="Gill Sans MT" pitchFamily="34" charset="0"/>
                <a:cs typeface="Arial" charset="0"/>
              </a:defRPr>
            </a:lvl5pPr>
            <a:lvl6pPr marL="2514600" indent="-228600" fontAlgn="base">
              <a:spcBef>
                <a:spcPct val="0"/>
              </a:spcBef>
              <a:spcAft>
                <a:spcPct val="0"/>
              </a:spcAft>
              <a:defRPr>
                <a:solidFill>
                  <a:schemeClr val="tx1"/>
                </a:solidFill>
                <a:latin typeface="Gill Sans MT" pitchFamily="34" charset="0"/>
                <a:cs typeface="Arial" charset="0"/>
              </a:defRPr>
            </a:lvl6pPr>
            <a:lvl7pPr marL="2971800" indent="-228600" fontAlgn="base">
              <a:spcBef>
                <a:spcPct val="0"/>
              </a:spcBef>
              <a:spcAft>
                <a:spcPct val="0"/>
              </a:spcAft>
              <a:defRPr>
                <a:solidFill>
                  <a:schemeClr val="tx1"/>
                </a:solidFill>
                <a:latin typeface="Gill Sans MT" pitchFamily="34" charset="0"/>
                <a:cs typeface="Arial" charset="0"/>
              </a:defRPr>
            </a:lvl7pPr>
            <a:lvl8pPr marL="3429000" indent="-228600" fontAlgn="base">
              <a:spcBef>
                <a:spcPct val="0"/>
              </a:spcBef>
              <a:spcAft>
                <a:spcPct val="0"/>
              </a:spcAft>
              <a:defRPr>
                <a:solidFill>
                  <a:schemeClr val="tx1"/>
                </a:solidFill>
                <a:latin typeface="Gill Sans MT" pitchFamily="34" charset="0"/>
                <a:cs typeface="Arial" charset="0"/>
              </a:defRPr>
            </a:lvl8pPr>
            <a:lvl9pPr marL="3886200" indent="-228600" fontAlgn="base">
              <a:spcBef>
                <a:spcPct val="0"/>
              </a:spcBef>
              <a:spcAft>
                <a:spcPct val="0"/>
              </a:spcAft>
              <a:defRPr>
                <a:solidFill>
                  <a:schemeClr val="tx1"/>
                </a:solidFill>
                <a:latin typeface="Gill Sans MT" pitchFamily="34" charset="0"/>
                <a:cs typeface="Arial" charset="0"/>
              </a:defRPr>
            </a:lvl9pPr>
          </a:lstStyle>
          <a:p>
            <a:endParaRPr lang="es-CO" sz="2400" dirty="0">
              <a:latin typeface="Trebuchet MS" pitchFamily="34" charset="0"/>
            </a:endParaRPr>
          </a:p>
          <a:p>
            <a:endParaRPr lang="es-CO"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p:cNvSpPr>
          <p:nvPr>
            <p:ph type="title" idx="4294967295"/>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defRPr/>
            </a:pPr>
            <a:r>
              <a:rPr lang="es-ES_tradnl" sz="2800" dirty="0" smtClean="0">
                <a:solidFill>
                  <a:srgbClr val="FF0000"/>
                </a:solidFill>
                <a:effectLst>
                  <a:outerShdw blurRad="38100" dist="38100" dir="2700000" algn="tl">
                    <a:srgbClr val="DDDDDD"/>
                  </a:outerShdw>
                </a:effectLst>
                <a:latin typeface="Calibri"/>
                <a:cs typeface="Calibri"/>
              </a:rPr>
              <a:t>Las Escrituras Hebreas </a:t>
            </a:r>
            <a:r>
              <a:rPr lang="es-ES_tradnl" sz="2800" dirty="0">
                <a:solidFill>
                  <a:srgbClr val="FF0000"/>
                </a:solidFill>
                <a:effectLst>
                  <a:outerShdw blurRad="38100" dist="38100" dir="2700000" algn="tl">
                    <a:srgbClr val="DDDDDD"/>
                  </a:outerShdw>
                </a:effectLst>
                <a:latin typeface="Calibri"/>
                <a:cs typeface="Calibri"/>
              </a:rPr>
              <a:t>– </a:t>
            </a:r>
            <a:r>
              <a:rPr lang="es-ES_tradnl" sz="2800" dirty="0" smtClean="0">
                <a:solidFill>
                  <a:srgbClr val="FF0000"/>
                </a:solidFill>
                <a:effectLst>
                  <a:outerShdw blurRad="38100" dist="38100" dir="2700000" algn="tl">
                    <a:srgbClr val="DDDDDD"/>
                  </a:outerShdw>
                </a:effectLst>
                <a:latin typeface="Calibri"/>
                <a:cs typeface="Calibri"/>
              </a:rPr>
              <a:t>A.T</a:t>
            </a:r>
            <a:r>
              <a:rPr lang="es-ES_tradnl" sz="2800" dirty="0">
                <a:solidFill>
                  <a:srgbClr val="FF0000"/>
                </a:solidFill>
                <a:effectLst>
                  <a:outerShdw blurRad="38100" dist="38100" dir="2700000" algn="tl">
                    <a:srgbClr val="DDDDDD"/>
                  </a:outerShdw>
                </a:effectLst>
                <a:latin typeface="Calibri"/>
                <a:cs typeface="Calibri"/>
              </a:rPr>
              <a:t>.</a:t>
            </a:r>
            <a:endParaRPr lang="en-US" sz="2800" dirty="0">
              <a:solidFill>
                <a:srgbClr val="FF0000"/>
              </a:solidFill>
              <a:effectLst/>
              <a:latin typeface="Calibri"/>
              <a:cs typeface="Calibri"/>
            </a:endParaRPr>
          </a:p>
        </p:txBody>
      </p:sp>
      <p:sp>
        <p:nvSpPr>
          <p:cNvPr id="29698" name="Rectangle 3"/>
          <p:cNvSpPr>
            <a:spLocks noGrp="1"/>
          </p:cNvSpPr>
          <p:nvPr>
            <p:ph type="body" idx="4294967295"/>
          </p:nvPr>
        </p:nvSpPr>
        <p:spPr/>
        <p:txBody>
          <a:bodyPr/>
          <a:lstStyle/>
          <a:p>
            <a:pPr eaLnBrk="1" hangingPunct="1"/>
            <a:r>
              <a:rPr lang="es-ES" sz="2400" dirty="0" smtClean="0">
                <a:latin typeface="Arial" charset="0"/>
                <a:cs typeface="Arial" charset="0"/>
              </a:rPr>
              <a:t>Las Escrituras hebreas </a:t>
            </a:r>
            <a:r>
              <a:rPr lang="es-ES" sz="2400" dirty="0" smtClean="0">
                <a:latin typeface="Arial" charset="0"/>
                <a:cs typeface="Arial" charset="0"/>
              </a:rPr>
              <a:t>tiene</a:t>
            </a:r>
            <a:r>
              <a:rPr lang="es-ES" sz="2400" dirty="0" smtClean="0">
                <a:latin typeface="Arial" charset="0"/>
                <a:cs typeface="Arial" charset="0"/>
              </a:rPr>
              <a:t>n 3 secciones: </a:t>
            </a:r>
            <a:endParaRPr lang="es-ES" sz="2400" dirty="0">
              <a:latin typeface="Arial" charset="0"/>
              <a:cs typeface="Arial" charset="0"/>
            </a:endParaRPr>
          </a:p>
          <a:p>
            <a:pPr eaLnBrk="1" hangingPunct="1"/>
            <a:endParaRPr lang="es-ES" sz="2800" dirty="0">
              <a:latin typeface="Arial" charset="0"/>
              <a:cs typeface="Arial" charset="0"/>
            </a:endParaRPr>
          </a:p>
          <a:p>
            <a:pPr eaLnBrk="1" hangingPunct="1"/>
            <a:endParaRPr lang="es-ES" sz="2800" dirty="0">
              <a:latin typeface="Arial" charset="0"/>
              <a:cs typeface="Arial" charset="0"/>
            </a:endParaRPr>
          </a:p>
          <a:p>
            <a:pPr eaLnBrk="1" hangingPunct="1"/>
            <a:endParaRPr lang="es-ES" sz="2800" dirty="0">
              <a:latin typeface="Arial" charset="0"/>
              <a:cs typeface="Arial" charset="0"/>
            </a:endParaRPr>
          </a:p>
          <a:p>
            <a:pPr eaLnBrk="1" hangingPunct="1"/>
            <a:endParaRPr lang="es-ES" sz="2400" dirty="0">
              <a:latin typeface="Arial" charset="0"/>
              <a:cs typeface="Arial" charset="0"/>
            </a:endParaRPr>
          </a:p>
          <a:p>
            <a:pPr eaLnBrk="1" hangingPunct="1"/>
            <a:r>
              <a:rPr lang="es-ES" sz="2400" dirty="0">
                <a:latin typeface="Calibri" charset="0"/>
                <a:cs typeface="Calibri" charset="0"/>
              </a:rPr>
              <a:t>1. </a:t>
            </a:r>
            <a:r>
              <a:rPr lang="es-ES" sz="2400" dirty="0" err="1">
                <a:latin typeface="Calibri" charset="0"/>
                <a:cs typeface="Calibri" charset="0"/>
              </a:rPr>
              <a:t>Torah</a:t>
            </a:r>
            <a:r>
              <a:rPr lang="es-ES" sz="2400" dirty="0">
                <a:latin typeface="Calibri" charset="0"/>
                <a:cs typeface="Calibri" charset="0"/>
              </a:rPr>
              <a:t> (</a:t>
            </a:r>
            <a:r>
              <a:rPr lang="es-ES" sz="2400" dirty="0" smtClean="0">
                <a:latin typeface="Calibri" charset="0"/>
                <a:cs typeface="Calibri" charset="0"/>
              </a:rPr>
              <a:t>Instrucciones)</a:t>
            </a:r>
            <a:r>
              <a:rPr lang="es-ES" sz="2400" dirty="0">
                <a:latin typeface="Calibri" charset="0"/>
                <a:cs typeface="Calibri" charset="0"/>
              </a:rPr>
              <a:t>, 1500-1405 </a:t>
            </a:r>
            <a:r>
              <a:rPr lang="es-ES" sz="2400" dirty="0" err="1" smtClean="0">
                <a:latin typeface="Calibri" charset="0"/>
                <a:cs typeface="Calibri" charset="0"/>
              </a:rPr>
              <a:t>a.e.c</a:t>
            </a:r>
            <a:r>
              <a:rPr lang="es-ES" sz="2400" dirty="0" smtClean="0">
                <a:latin typeface="Calibri" charset="0"/>
                <a:cs typeface="Calibri" charset="0"/>
              </a:rPr>
              <a:t>.</a:t>
            </a:r>
            <a:endParaRPr lang="es-ES" sz="2400" dirty="0">
              <a:latin typeface="Calibri" charset="0"/>
              <a:cs typeface="Calibri" charset="0"/>
            </a:endParaRPr>
          </a:p>
          <a:p>
            <a:pPr eaLnBrk="1" hangingPunct="1"/>
            <a:r>
              <a:rPr lang="es-ES" sz="2400" dirty="0">
                <a:latin typeface="Calibri" charset="0"/>
                <a:cs typeface="Calibri" charset="0"/>
              </a:rPr>
              <a:t>2.  </a:t>
            </a:r>
            <a:r>
              <a:rPr lang="es-ES" sz="2400" dirty="0" err="1">
                <a:latin typeface="Calibri" charset="0"/>
                <a:cs typeface="Calibri" charset="0"/>
              </a:rPr>
              <a:t>Nebi’im</a:t>
            </a:r>
            <a:r>
              <a:rPr lang="es-ES" sz="2400" dirty="0">
                <a:latin typeface="Calibri" charset="0"/>
                <a:cs typeface="Calibri" charset="0"/>
              </a:rPr>
              <a:t> </a:t>
            </a:r>
            <a:r>
              <a:rPr lang="es-ES" sz="2400" dirty="0" smtClean="0">
                <a:latin typeface="Calibri" charset="0"/>
                <a:cs typeface="Calibri" charset="0"/>
              </a:rPr>
              <a:t>(Los Profetas</a:t>
            </a:r>
            <a:r>
              <a:rPr lang="es-ES" sz="2400" dirty="0">
                <a:latin typeface="Calibri" charset="0"/>
                <a:cs typeface="Calibri" charset="0"/>
              </a:rPr>
              <a:t>), 1000-405 </a:t>
            </a:r>
            <a:r>
              <a:rPr lang="es-ES" sz="2400" dirty="0" err="1" smtClean="0">
                <a:latin typeface="Calibri" charset="0"/>
                <a:cs typeface="Calibri" charset="0"/>
              </a:rPr>
              <a:t>a.e.c</a:t>
            </a:r>
            <a:r>
              <a:rPr lang="es-ES" sz="2400" dirty="0" smtClean="0">
                <a:latin typeface="Calibri" charset="0"/>
                <a:cs typeface="Calibri" charset="0"/>
              </a:rPr>
              <a:t>.</a:t>
            </a:r>
            <a:endParaRPr lang="es-ES" sz="2400" dirty="0">
              <a:latin typeface="Calibri" charset="0"/>
              <a:cs typeface="Calibri" charset="0"/>
            </a:endParaRPr>
          </a:p>
          <a:p>
            <a:pPr eaLnBrk="1" hangingPunct="1"/>
            <a:r>
              <a:rPr lang="es-ES" sz="2400" dirty="0">
                <a:latin typeface="Calibri" charset="0"/>
                <a:cs typeface="Calibri" charset="0"/>
              </a:rPr>
              <a:t>3. </a:t>
            </a:r>
            <a:r>
              <a:rPr lang="es-ES" sz="2400" dirty="0" err="1">
                <a:latin typeface="Calibri" charset="0"/>
                <a:cs typeface="Calibri" charset="0"/>
              </a:rPr>
              <a:t>Kethubim</a:t>
            </a:r>
            <a:r>
              <a:rPr lang="es-ES" sz="2400" dirty="0">
                <a:latin typeface="Calibri" charset="0"/>
                <a:cs typeface="Calibri" charset="0"/>
              </a:rPr>
              <a:t> </a:t>
            </a:r>
            <a:r>
              <a:rPr lang="es-ES" sz="2400" dirty="0" smtClean="0">
                <a:latin typeface="Calibri" charset="0"/>
                <a:cs typeface="Calibri" charset="0"/>
              </a:rPr>
              <a:t>(Los Escritos</a:t>
            </a:r>
            <a:r>
              <a:rPr lang="es-ES" sz="2400" dirty="0">
                <a:latin typeface="Calibri" charset="0"/>
                <a:cs typeface="Calibri" charset="0"/>
              </a:rPr>
              <a:t>). </a:t>
            </a:r>
            <a:r>
              <a:rPr lang="es-ES" sz="2400" dirty="0" smtClean="0">
                <a:latin typeface="Calibri" charset="0"/>
                <a:cs typeface="Calibri" charset="0"/>
              </a:rPr>
              <a:t>1405-405 </a:t>
            </a:r>
            <a:r>
              <a:rPr lang="es-ES" sz="2400" dirty="0" err="1" smtClean="0">
                <a:latin typeface="Calibri" charset="0"/>
                <a:cs typeface="Calibri" charset="0"/>
              </a:rPr>
              <a:t>a.e.c</a:t>
            </a:r>
            <a:r>
              <a:rPr lang="es-ES" sz="2400" dirty="0" smtClean="0">
                <a:latin typeface="Calibri" charset="0"/>
                <a:cs typeface="Calibri" charset="0"/>
              </a:rPr>
              <a:t>.</a:t>
            </a:r>
            <a:endParaRPr lang="es-ES" sz="2400" dirty="0">
              <a:latin typeface="Calibri" charset="0"/>
              <a:cs typeface="Calibri" charset="0"/>
            </a:endParaRPr>
          </a:p>
        </p:txBody>
      </p:sp>
      <p:graphicFrame>
        <p:nvGraphicFramePr>
          <p:cNvPr id="2" name="Table 1"/>
          <p:cNvGraphicFramePr>
            <a:graphicFrameLocks noGrp="1"/>
          </p:cNvGraphicFramePr>
          <p:nvPr>
            <p:extLst>
              <p:ext uri="{D42A27DB-BD31-4B8C-83A1-F6EECF244321}">
                <p14:modId xmlns:p14="http://schemas.microsoft.com/office/powerpoint/2010/main" val="4031820921"/>
              </p:ext>
            </p:extLst>
          </p:nvPr>
        </p:nvGraphicFramePr>
        <p:xfrm>
          <a:off x="1763713" y="2708275"/>
          <a:ext cx="6096000" cy="762000"/>
        </p:xfrm>
        <a:graphic>
          <a:graphicData uri="http://schemas.openxmlformats.org/drawingml/2006/table">
            <a:tbl>
              <a:tblPr firstRow="1" bandRow="1">
                <a:tableStyleId>{21E4AEA4-8DFA-4A89-87EB-49C32662AFE0}</a:tableStyleId>
              </a:tblPr>
              <a:tblGrid>
                <a:gridCol w="2032000"/>
                <a:gridCol w="1568400"/>
                <a:gridCol w="2495600"/>
              </a:tblGrid>
              <a:tr h="149736">
                <a:tc>
                  <a:txBody>
                    <a:bodyPr/>
                    <a:lstStyle/>
                    <a:p>
                      <a:pPr marL="342900" indent="-342900" algn="ctr">
                        <a:buAutoNum type="arabicPeriod"/>
                      </a:pPr>
                      <a:r>
                        <a:rPr lang="en-US" baseline="0" dirty="0" smtClean="0">
                          <a:solidFill>
                            <a:schemeClr val="tx1"/>
                          </a:solidFill>
                          <a:latin typeface="Calibri"/>
                          <a:cs typeface="Calibri"/>
                        </a:rPr>
                        <a:t>Torah</a:t>
                      </a:r>
                      <a:endParaRPr lang="en-US" dirty="0">
                        <a:solidFill>
                          <a:schemeClr val="tx1"/>
                        </a:solidFill>
                        <a:latin typeface="Calibri"/>
                        <a:cs typeface="Calibri"/>
                      </a:endParaRPr>
                    </a:p>
                  </a:txBody>
                  <a:tcPr/>
                </a:tc>
                <a:tc>
                  <a:txBody>
                    <a:bodyPr/>
                    <a:lstStyle/>
                    <a:p>
                      <a:pPr algn="ctr"/>
                      <a:r>
                        <a:rPr lang="en-US" dirty="0" smtClean="0">
                          <a:solidFill>
                            <a:srgbClr val="000000"/>
                          </a:solidFill>
                          <a:latin typeface="Calibri"/>
                          <a:cs typeface="Calibri"/>
                        </a:rPr>
                        <a:t>2. </a:t>
                      </a:r>
                      <a:r>
                        <a:rPr lang="en-US" dirty="0" err="1" smtClean="0">
                          <a:solidFill>
                            <a:srgbClr val="000000"/>
                          </a:solidFill>
                          <a:latin typeface="Calibri"/>
                          <a:cs typeface="Calibri"/>
                        </a:rPr>
                        <a:t>Nebi’im</a:t>
                      </a:r>
                      <a:endParaRPr lang="en-US" dirty="0">
                        <a:solidFill>
                          <a:srgbClr val="000000"/>
                        </a:solidFill>
                        <a:latin typeface="Calibri"/>
                        <a:cs typeface="Calibri"/>
                      </a:endParaRPr>
                    </a:p>
                  </a:txBody>
                  <a:tcPr/>
                </a:tc>
                <a:tc>
                  <a:txBody>
                    <a:bodyPr/>
                    <a:lstStyle/>
                    <a:p>
                      <a:pPr algn="ctr"/>
                      <a:r>
                        <a:rPr lang="en-US" dirty="0" smtClean="0">
                          <a:solidFill>
                            <a:srgbClr val="000000"/>
                          </a:solidFill>
                          <a:latin typeface="Calibri"/>
                          <a:cs typeface="Calibri"/>
                        </a:rPr>
                        <a:t>3. </a:t>
                      </a:r>
                      <a:r>
                        <a:rPr lang="en-US" dirty="0" err="1" smtClean="0">
                          <a:solidFill>
                            <a:srgbClr val="000000"/>
                          </a:solidFill>
                          <a:latin typeface="Calibri"/>
                          <a:cs typeface="Calibri"/>
                        </a:rPr>
                        <a:t>Kethubim</a:t>
                      </a:r>
                      <a:endParaRPr lang="en-US" dirty="0">
                        <a:solidFill>
                          <a:srgbClr val="000000"/>
                        </a:solidFill>
                        <a:latin typeface="Calibri"/>
                        <a:cs typeface="Calibri"/>
                      </a:endParaRPr>
                    </a:p>
                  </a:txBody>
                  <a:tcPr/>
                </a:tc>
              </a:tr>
              <a:tr h="370840">
                <a:tc>
                  <a:txBody>
                    <a:bodyPr/>
                    <a:lstStyle/>
                    <a:p>
                      <a:pPr algn="ctr"/>
                      <a:r>
                        <a:rPr lang="en-US" sz="2000" dirty="0" smtClean="0">
                          <a:latin typeface="Calibri"/>
                          <a:cs typeface="Calibri"/>
                        </a:rPr>
                        <a:t>La</a:t>
                      </a:r>
                      <a:r>
                        <a:rPr lang="en-US" sz="2000" baseline="0" dirty="0" smtClean="0">
                          <a:latin typeface="Calibri"/>
                          <a:cs typeface="Calibri"/>
                        </a:rPr>
                        <a:t> Ley</a:t>
                      </a:r>
                      <a:endParaRPr lang="en-US" sz="2000" dirty="0">
                        <a:latin typeface="Calibri"/>
                        <a:cs typeface="Calibri"/>
                      </a:endParaRPr>
                    </a:p>
                  </a:txBody>
                  <a:tcPr/>
                </a:tc>
                <a:tc>
                  <a:txBody>
                    <a:bodyPr/>
                    <a:lstStyle/>
                    <a:p>
                      <a:pPr algn="ctr"/>
                      <a:r>
                        <a:rPr lang="en-US" sz="2000" dirty="0" smtClean="0">
                          <a:latin typeface="Calibri"/>
                          <a:cs typeface="Calibri"/>
                        </a:rPr>
                        <a:t>Los </a:t>
                      </a:r>
                      <a:r>
                        <a:rPr lang="en-US" sz="2000" dirty="0" err="1" smtClean="0">
                          <a:latin typeface="Calibri"/>
                          <a:cs typeface="Calibri"/>
                        </a:rPr>
                        <a:t>Profetas</a:t>
                      </a:r>
                      <a:endParaRPr lang="en-US" sz="2000" dirty="0">
                        <a:latin typeface="Calibri"/>
                        <a:cs typeface="Calibri"/>
                      </a:endParaRPr>
                    </a:p>
                  </a:txBody>
                  <a:tcPr/>
                </a:tc>
                <a:tc>
                  <a:txBody>
                    <a:bodyPr/>
                    <a:lstStyle/>
                    <a:p>
                      <a:pPr algn="ctr"/>
                      <a:r>
                        <a:rPr lang="en-US" sz="2000" dirty="0" smtClean="0">
                          <a:latin typeface="Calibri"/>
                          <a:cs typeface="Calibri"/>
                        </a:rPr>
                        <a:t>Los </a:t>
                      </a:r>
                      <a:r>
                        <a:rPr lang="en-US" sz="2000" dirty="0" err="1" smtClean="0">
                          <a:latin typeface="Calibri"/>
                          <a:cs typeface="Calibri"/>
                        </a:rPr>
                        <a:t>Escritos</a:t>
                      </a:r>
                      <a:r>
                        <a:rPr lang="en-US" sz="2000" dirty="0" smtClean="0">
                          <a:latin typeface="Calibri"/>
                          <a:cs typeface="Calibri"/>
                        </a:rPr>
                        <a:t>.</a:t>
                      </a:r>
                      <a:endParaRPr lang="en-US" sz="2000" dirty="0">
                        <a:latin typeface="Calibri"/>
                        <a:cs typeface="Calibri"/>
                      </a:endParaRPr>
                    </a:p>
                  </a:txBody>
                  <a:tcPr/>
                </a:tc>
              </a:tr>
            </a:tbl>
          </a:graphicData>
        </a:graphic>
      </p:graphicFrame>
    </p:spTree>
    <p:extLst>
      <p:ext uri="{BB962C8B-B14F-4D97-AF65-F5344CB8AC3E}">
        <p14:creationId xmlns:p14="http://schemas.microsoft.com/office/powerpoint/2010/main" val="3151885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1 Título"/>
          <p:cNvSpPr>
            <a:spLocks noGrp="1"/>
          </p:cNvSpPr>
          <p:nvPr>
            <p:ph type="title"/>
          </p:nvPr>
        </p:nvSpPr>
        <p:spPr>
          <a:xfrm>
            <a:off x="1116013" y="404813"/>
            <a:ext cx="5473700" cy="1143000"/>
          </a:xfrm>
        </p:spPr>
        <p:txBody>
          <a:bodyPr/>
          <a:lstStyle/>
          <a:p>
            <a:pPr eaLnBrk="1" hangingPunct="1">
              <a:defRPr/>
            </a:pPr>
            <a:r>
              <a:rPr lang="es-ES_tradnl" sz="3200" dirty="0" smtClean="0">
                <a:solidFill>
                  <a:srgbClr val="FF0000"/>
                </a:solidFill>
                <a:latin typeface="Calibri" charset="0"/>
              </a:rPr>
              <a:t>La Ley de </a:t>
            </a:r>
            <a:r>
              <a:rPr lang="es-ES_tradnl" sz="3200" dirty="0" smtClean="0">
                <a:solidFill>
                  <a:srgbClr val="FF0000"/>
                </a:solidFill>
                <a:latin typeface="Calibri" charset="0"/>
              </a:rPr>
              <a:t>Moisés </a:t>
            </a:r>
            <a:r>
              <a:rPr lang="es-ES_tradnl" sz="2800" dirty="0" smtClean="0">
                <a:solidFill>
                  <a:schemeClr val="tx1"/>
                </a:solidFill>
                <a:latin typeface="Calibri" charset="0"/>
              </a:rPr>
              <a:t>(o Pentateuco):</a:t>
            </a:r>
            <a:endParaRPr lang="es-CO" sz="2800" dirty="0">
              <a:solidFill>
                <a:srgbClr val="FF0000"/>
              </a:solidFill>
              <a:latin typeface="Calibri" charset="0"/>
            </a:endParaRPr>
          </a:p>
        </p:txBody>
      </p:sp>
      <p:sp>
        <p:nvSpPr>
          <p:cNvPr id="30722" name="2 Marcador de contenido"/>
          <p:cNvSpPr>
            <a:spLocks noGrp="1"/>
          </p:cNvSpPr>
          <p:nvPr>
            <p:ph idx="1"/>
          </p:nvPr>
        </p:nvSpPr>
        <p:spPr>
          <a:xfrm>
            <a:off x="1116013" y="2349500"/>
            <a:ext cx="7559675" cy="3959225"/>
          </a:xfrm>
        </p:spPr>
        <p:txBody>
          <a:bodyPr/>
          <a:lstStyle/>
          <a:p>
            <a:pPr eaLnBrk="1" hangingPunct="1"/>
            <a:r>
              <a:rPr lang="es-ES_tradnl" sz="2800" dirty="0" err="1">
                <a:latin typeface="Calibri" charset="0"/>
              </a:rPr>
              <a:t>Genesis</a:t>
            </a:r>
            <a:r>
              <a:rPr lang="es-ES_tradnl" sz="2800" dirty="0">
                <a:latin typeface="Calibri" charset="0"/>
              </a:rPr>
              <a:t>:	1- 11  </a:t>
            </a:r>
            <a:r>
              <a:rPr lang="es-ES_tradnl" sz="2800" dirty="0" smtClean="0">
                <a:latin typeface="Calibri" charset="0"/>
              </a:rPr>
              <a:t>Origines  </a:t>
            </a:r>
            <a:r>
              <a:rPr lang="es-ES_tradnl" sz="2800" dirty="0">
                <a:latin typeface="Calibri" charset="0"/>
              </a:rPr>
              <a:t>1,500 BC</a:t>
            </a:r>
          </a:p>
          <a:p>
            <a:pPr lvl="4" eaLnBrk="1" hangingPunct="1">
              <a:buFont typeface="Arial" charset="0"/>
              <a:buNone/>
            </a:pPr>
            <a:r>
              <a:rPr lang="es-ES_tradnl" sz="2800" dirty="0">
                <a:latin typeface="Calibri" charset="0"/>
              </a:rPr>
              <a:t>		12-50  </a:t>
            </a:r>
            <a:r>
              <a:rPr lang="es-ES_tradnl" sz="2800" dirty="0" smtClean="0">
                <a:latin typeface="Calibri" charset="0"/>
              </a:rPr>
              <a:t>Origen de </a:t>
            </a:r>
            <a:r>
              <a:rPr lang="es-ES_tradnl" sz="2800" dirty="0">
                <a:latin typeface="Calibri" charset="0"/>
              </a:rPr>
              <a:t>Israel.</a:t>
            </a:r>
          </a:p>
          <a:p>
            <a:pPr eaLnBrk="1" hangingPunct="1"/>
            <a:r>
              <a:rPr lang="es-ES_tradnl" sz="2800" dirty="0" err="1">
                <a:latin typeface="Calibri" charset="0"/>
              </a:rPr>
              <a:t>Exodus</a:t>
            </a:r>
            <a:r>
              <a:rPr lang="es-ES_tradnl" sz="2800" dirty="0">
                <a:latin typeface="Calibri" charset="0"/>
              </a:rPr>
              <a:t>:	</a:t>
            </a:r>
            <a:r>
              <a:rPr lang="es-ES_tradnl" sz="2800" dirty="0" smtClean="0">
                <a:latin typeface="Calibri" charset="0"/>
              </a:rPr>
              <a:t>Legislación</a:t>
            </a:r>
            <a:r>
              <a:rPr lang="es-ES_tradnl" sz="2800" dirty="0">
                <a:latin typeface="Calibri" charset="0"/>
              </a:rPr>
              <a:t>.	</a:t>
            </a:r>
          </a:p>
          <a:p>
            <a:pPr eaLnBrk="1" hangingPunct="1"/>
            <a:r>
              <a:rPr lang="es-ES_tradnl" sz="2800" dirty="0" err="1">
                <a:latin typeface="Calibri" charset="0"/>
              </a:rPr>
              <a:t>Leviticus</a:t>
            </a:r>
            <a:r>
              <a:rPr lang="es-ES_tradnl" sz="2800" dirty="0">
                <a:latin typeface="Calibri" charset="0"/>
              </a:rPr>
              <a:t>:  </a:t>
            </a:r>
            <a:r>
              <a:rPr lang="es-ES_tradnl" sz="2800" dirty="0" smtClean="0">
                <a:latin typeface="Calibri" charset="0"/>
              </a:rPr>
              <a:t>Instrucción sobre el Santuario.</a:t>
            </a:r>
            <a:endParaRPr lang="es-ES_tradnl" sz="2800" dirty="0">
              <a:latin typeface="Calibri" charset="0"/>
            </a:endParaRPr>
          </a:p>
          <a:p>
            <a:pPr eaLnBrk="1" hangingPunct="1"/>
            <a:r>
              <a:rPr lang="es-ES_tradnl" sz="2800" dirty="0" err="1">
                <a:latin typeface="Calibri" charset="0"/>
              </a:rPr>
              <a:t>Numbers</a:t>
            </a:r>
            <a:r>
              <a:rPr lang="es-ES_tradnl" sz="2800" dirty="0">
                <a:latin typeface="Calibri" charset="0"/>
              </a:rPr>
              <a:t>: </a:t>
            </a:r>
            <a:r>
              <a:rPr lang="es-ES_tradnl" sz="2800" dirty="0" smtClean="0">
                <a:latin typeface="Calibri" charset="0"/>
              </a:rPr>
              <a:t>Instrucción sobre el campamento y los deberes de los Levitas</a:t>
            </a:r>
            <a:r>
              <a:rPr lang="es-ES_tradnl" sz="2800" dirty="0">
                <a:latin typeface="Calibri" charset="0"/>
              </a:rPr>
              <a:t>. </a:t>
            </a:r>
            <a:endParaRPr lang="es-ES_tradnl" sz="2800" dirty="0">
              <a:solidFill>
                <a:srgbClr val="FF0000"/>
              </a:solidFill>
              <a:latin typeface="Calibri" charset="0"/>
            </a:endParaRPr>
          </a:p>
          <a:p>
            <a:pPr eaLnBrk="1" hangingPunct="1"/>
            <a:r>
              <a:rPr lang="es-ES_tradnl" sz="2800" dirty="0" smtClean="0">
                <a:latin typeface="Calibri" charset="0"/>
              </a:rPr>
              <a:t>Deuteronomio: </a:t>
            </a:r>
            <a:r>
              <a:rPr lang="es-ES_tradnl" sz="2800" dirty="0">
                <a:latin typeface="Calibri" charset="0"/>
              </a:rPr>
              <a:t>R</a:t>
            </a:r>
            <a:r>
              <a:rPr lang="es-ES_tradnl" sz="2800" dirty="0" smtClean="0">
                <a:latin typeface="Calibri" charset="0"/>
              </a:rPr>
              <a:t>edacción </a:t>
            </a:r>
            <a:r>
              <a:rPr lang="es-ES_tradnl" sz="2800" dirty="0" smtClean="0">
                <a:latin typeface="Calibri" charset="0"/>
              </a:rPr>
              <a:t>de la ley </a:t>
            </a:r>
            <a:r>
              <a:rPr lang="es-ES_tradnl" sz="2800" dirty="0">
                <a:latin typeface="Calibri" charset="0"/>
              </a:rPr>
              <a:t>p</a:t>
            </a:r>
            <a:r>
              <a:rPr lang="es-ES_tradnl" sz="2800" dirty="0" smtClean="0">
                <a:latin typeface="Calibri" charset="0"/>
              </a:rPr>
              <a:t>or segunda </a:t>
            </a:r>
            <a:r>
              <a:rPr lang="es-ES_tradnl" sz="2800" dirty="0" smtClean="0">
                <a:latin typeface="Calibri" charset="0"/>
              </a:rPr>
              <a:t>vez para las nuevas generaciones. </a:t>
            </a:r>
            <a:r>
              <a:rPr lang="es-ES_tradnl" sz="2800" dirty="0">
                <a:latin typeface="Calibri" charset="0"/>
              </a:rPr>
              <a:t>	</a:t>
            </a:r>
          </a:p>
        </p:txBody>
      </p:sp>
      <p:pic>
        <p:nvPicPr>
          <p:cNvPr id="30723" name="Picture 4" descr="http://www.rhodesjewishmuseum.org/images/tor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8063" y="0"/>
            <a:ext cx="1546225" cy="2143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164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2274" y="274638"/>
            <a:ext cx="6624639" cy="1143000"/>
          </a:xfrm>
        </p:spPr>
        <p:txBody>
          <a:bodyPr>
            <a:normAutofit/>
          </a:bodyPr>
          <a:lstStyle/>
          <a:p>
            <a:pPr>
              <a:defRPr/>
            </a:pPr>
            <a:r>
              <a:rPr lang="en-US" sz="3200" dirty="0" smtClean="0">
                <a:latin typeface="Calibri"/>
                <a:cs typeface="Calibri"/>
              </a:rPr>
              <a:t>El </a:t>
            </a:r>
            <a:r>
              <a:rPr lang="en-US" sz="3200" dirty="0" err="1" smtClean="0">
                <a:latin typeface="Calibri"/>
                <a:cs typeface="Calibri"/>
              </a:rPr>
              <a:t>soporte</a:t>
            </a:r>
            <a:r>
              <a:rPr lang="en-US" sz="3200" dirty="0" smtClean="0">
                <a:latin typeface="Calibri"/>
                <a:cs typeface="Calibri"/>
              </a:rPr>
              <a:t> de las </a:t>
            </a:r>
            <a:r>
              <a:rPr lang="en-US" sz="3200" dirty="0" err="1" smtClean="0">
                <a:latin typeface="Calibri"/>
                <a:cs typeface="Calibri"/>
              </a:rPr>
              <a:t>leyes</a:t>
            </a:r>
            <a:r>
              <a:rPr lang="en-US" sz="3200" dirty="0" smtClean="0">
                <a:latin typeface="Calibri"/>
                <a:cs typeface="Calibri"/>
              </a:rPr>
              <a:t> y </a:t>
            </a:r>
            <a:r>
              <a:rPr lang="en-US" sz="3200" dirty="0" err="1" smtClean="0">
                <a:latin typeface="Calibri"/>
                <a:cs typeface="Calibri"/>
              </a:rPr>
              <a:t>mandamientos</a:t>
            </a:r>
            <a:r>
              <a:rPr lang="en-US" sz="3200" dirty="0" smtClean="0">
                <a:latin typeface="Calibri"/>
                <a:cs typeface="Calibri"/>
              </a:rPr>
              <a:t>:</a:t>
            </a:r>
            <a:endParaRPr lang="en-US" sz="3200" dirty="0">
              <a:latin typeface="Calibri"/>
              <a:cs typeface="Calibri"/>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15843962"/>
              </p:ext>
            </p:extLst>
          </p:nvPr>
        </p:nvGraphicFramePr>
        <p:xfrm>
          <a:off x="1692275" y="1484313"/>
          <a:ext cx="6624638" cy="1854200"/>
        </p:xfrm>
        <a:graphic>
          <a:graphicData uri="http://schemas.openxmlformats.org/drawingml/2006/table">
            <a:tbl>
              <a:tblPr firstRow="1" bandRow="1">
                <a:tableStyleId>{1FECB4D8-DB02-4DC6-A0A2-4F2EBAE1DC90}</a:tableStyleId>
              </a:tblPr>
              <a:tblGrid>
                <a:gridCol w="6624638"/>
              </a:tblGrid>
              <a:tr h="370840">
                <a:tc>
                  <a:txBody>
                    <a:bodyPr/>
                    <a:lstStyle/>
                    <a:p>
                      <a:pPr algn="ctr"/>
                      <a:r>
                        <a:rPr lang="en-US" dirty="0" smtClean="0"/>
                        <a:t>Este </a:t>
                      </a:r>
                      <a:r>
                        <a:rPr lang="en-US" dirty="0" err="1" smtClean="0"/>
                        <a:t>es</a:t>
                      </a:r>
                      <a:r>
                        <a:rPr lang="en-US" dirty="0" smtClean="0"/>
                        <a:t> el  Camino</a:t>
                      </a:r>
                      <a:endParaRPr lang="en-US" dirty="0"/>
                    </a:p>
                  </a:txBody>
                  <a:tcPr marL="91439" marR="91439"/>
                </a:tc>
              </a:tr>
              <a:tr h="370840">
                <a:tc>
                  <a:txBody>
                    <a:bodyPr/>
                    <a:lstStyle/>
                    <a:p>
                      <a:pPr algn="ctr"/>
                      <a:r>
                        <a:rPr lang="en-US" dirty="0" err="1" smtClean="0">
                          <a:latin typeface="Calibri"/>
                          <a:cs typeface="Calibri"/>
                        </a:rPr>
                        <a:t>Leyes</a:t>
                      </a:r>
                      <a:r>
                        <a:rPr lang="en-US" dirty="0" smtClean="0">
                          <a:latin typeface="Calibri"/>
                          <a:cs typeface="Calibri"/>
                        </a:rPr>
                        <a:t> – </a:t>
                      </a:r>
                      <a:r>
                        <a:rPr lang="en-US" dirty="0" err="1" smtClean="0">
                          <a:latin typeface="Calibri"/>
                          <a:cs typeface="Calibri"/>
                        </a:rPr>
                        <a:t>Mandamientos</a:t>
                      </a:r>
                      <a:r>
                        <a:rPr lang="en-US" dirty="0" smtClean="0">
                          <a:latin typeface="Calibri"/>
                          <a:cs typeface="Calibri"/>
                        </a:rPr>
                        <a:t> – </a:t>
                      </a:r>
                      <a:r>
                        <a:rPr lang="en-US" dirty="0" err="1" smtClean="0">
                          <a:latin typeface="Calibri"/>
                          <a:cs typeface="Calibri"/>
                        </a:rPr>
                        <a:t>Decretos</a:t>
                      </a:r>
                      <a:r>
                        <a:rPr lang="en-US" dirty="0" smtClean="0">
                          <a:latin typeface="Calibri"/>
                          <a:cs typeface="Calibri"/>
                        </a:rPr>
                        <a:t> – </a:t>
                      </a:r>
                      <a:r>
                        <a:rPr lang="en-US" dirty="0" err="1" smtClean="0">
                          <a:latin typeface="Calibri"/>
                          <a:cs typeface="Calibri"/>
                        </a:rPr>
                        <a:t>Ordenanzas</a:t>
                      </a:r>
                      <a:r>
                        <a:rPr lang="en-US" dirty="0" smtClean="0">
                          <a:latin typeface="Calibri"/>
                          <a:cs typeface="Calibri"/>
                        </a:rPr>
                        <a:t> - 603</a:t>
                      </a:r>
                      <a:endParaRPr lang="en-US" dirty="0">
                        <a:latin typeface="Calibri"/>
                        <a:cs typeface="Calibri"/>
                      </a:endParaRPr>
                    </a:p>
                  </a:txBody>
                  <a:tcPr marL="91439" marR="91439"/>
                </a:tc>
              </a:tr>
              <a:tr h="370840">
                <a:tc>
                  <a:txBody>
                    <a:bodyPr/>
                    <a:lstStyle/>
                    <a:p>
                      <a:pPr algn="ctr"/>
                      <a:r>
                        <a:rPr lang="en-US" dirty="0" smtClean="0">
                          <a:latin typeface="Calibri"/>
                          <a:cs typeface="Calibri"/>
                        </a:rPr>
                        <a:t>Los</a:t>
                      </a:r>
                      <a:r>
                        <a:rPr lang="en-US" baseline="0" dirty="0" smtClean="0">
                          <a:latin typeface="Calibri"/>
                          <a:cs typeface="Calibri"/>
                        </a:rPr>
                        <a:t> </a:t>
                      </a:r>
                      <a:r>
                        <a:rPr lang="en-US" baseline="0" dirty="0" err="1" smtClean="0">
                          <a:latin typeface="Calibri"/>
                          <a:cs typeface="Calibri"/>
                        </a:rPr>
                        <a:t>Diez</a:t>
                      </a:r>
                      <a:r>
                        <a:rPr lang="en-US" baseline="0" dirty="0" smtClean="0">
                          <a:latin typeface="Calibri"/>
                          <a:cs typeface="Calibri"/>
                        </a:rPr>
                        <a:t> </a:t>
                      </a:r>
                      <a:r>
                        <a:rPr lang="en-US" baseline="0" dirty="0" err="1" smtClean="0">
                          <a:latin typeface="Calibri"/>
                          <a:cs typeface="Calibri"/>
                        </a:rPr>
                        <a:t>Ma</a:t>
                      </a:r>
                      <a:r>
                        <a:rPr lang="en-US" dirty="0" err="1" smtClean="0">
                          <a:latin typeface="Calibri"/>
                          <a:cs typeface="Calibri"/>
                        </a:rPr>
                        <a:t>ndamientos</a:t>
                      </a:r>
                      <a:r>
                        <a:rPr lang="en-US" dirty="0" smtClean="0">
                          <a:latin typeface="Calibri"/>
                          <a:cs typeface="Calibri"/>
                        </a:rPr>
                        <a:t> o Ley Moral - 10</a:t>
                      </a:r>
                      <a:endParaRPr lang="en-US" dirty="0">
                        <a:latin typeface="Calibri"/>
                        <a:cs typeface="Calibri"/>
                      </a:endParaRPr>
                    </a:p>
                  </a:txBody>
                  <a:tcPr marL="91439" marR="91439"/>
                </a:tc>
              </a:tr>
              <a:tr h="370840">
                <a:tc>
                  <a:txBody>
                    <a:bodyPr/>
                    <a:lstStyle/>
                    <a:p>
                      <a:pPr algn="ctr"/>
                      <a:r>
                        <a:rPr lang="en-US" dirty="0" err="1" smtClean="0">
                          <a:latin typeface="Calibri"/>
                          <a:cs typeface="Calibri"/>
                        </a:rPr>
                        <a:t>Justicia</a:t>
                      </a:r>
                      <a:r>
                        <a:rPr lang="en-US" dirty="0" smtClean="0">
                          <a:latin typeface="Calibri"/>
                          <a:cs typeface="Calibri"/>
                        </a:rPr>
                        <a:t> – </a:t>
                      </a:r>
                      <a:r>
                        <a:rPr lang="en-US" dirty="0" err="1" smtClean="0">
                          <a:latin typeface="Calibri"/>
                          <a:cs typeface="Calibri"/>
                        </a:rPr>
                        <a:t>Misericordia</a:t>
                      </a:r>
                      <a:r>
                        <a:rPr lang="en-US" dirty="0" smtClean="0">
                          <a:latin typeface="Calibri"/>
                          <a:cs typeface="Calibri"/>
                        </a:rPr>
                        <a:t> </a:t>
                      </a:r>
                      <a:endParaRPr lang="en-US" dirty="0">
                        <a:latin typeface="Calibri"/>
                        <a:cs typeface="Calibri"/>
                      </a:endParaRPr>
                    </a:p>
                  </a:txBody>
                  <a:tcPr marL="91439" marR="91439"/>
                </a:tc>
              </a:tr>
              <a:tr h="370840">
                <a:tc>
                  <a:txBody>
                    <a:bodyPr/>
                    <a:lstStyle/>
                    <a:p>
                      <a:pPr algn="ctr"/>
                      <a:r>
                        <a:rPr lang="en-US" dirty="0" smtClean="0">
                          <a:latin typeface="Calibri"/>
                          <a:cs typeface="Calibri"/>
                        </a:rPr>
                        <a:t>AMOR</a:t>
                      </a:r>
                      <a:endParaRPr lang="en-US" dirty="0">
                        <a:latin typeface="Calibri"/>
                        <a:cs typeface="Calibri"/>
                      </a:endParaRPr>
                    </a:p>
                  </a:txBody>
                  <a:tcPr marL="91439" marR="91439"/>
                </a:tc>
              </a:tr>
            </a:tbl>
          </a:graphicData>
        </a:graphic>
      </p:graphicFrame>
      <p:sp>
        <p:nvSpPr>
          <p:cNvPr id="31760" name="TextBox 4"/>
          <p:cNvSpPr txBox="1">
            <a:spLocks noChangeArrowheads="1"/>
          </p:cNvSpPr>
          <p:nvPr/>
        </p:nvSpPr>
        <p:spPr bwMode="auto">
          <a:xfrm>
            <a:off x="1692275" y="3716338"/>
            <a:ext cx="6624638"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t>“</a:t>
            </a:r>
            <a:r>
              <a:rPr lang="en-US" sz="1800" dirty="0" err="1" smtClean="0"/>
              <a:t>Ahora</a:t>
            </a:r>
            <a:r>
              <a:rPr lang="en-US" sz="1800" dirty="0" smtClean="0"/>
              <a:t>, </a:t>
            </a:r>
            <a:r>
              <a:rPr lang="en-US" sz="1800" dirty="0" err="1" smtClean="0"/>
              <a:t>pues</a:t>
            </a:r>
            <a:r>
              <a:rPr lang="en-US" sz="1800" dirty="0" smtClean="0"/>
              <a:t>, Israel, </a:t>
            </a:r>
            <a:r>
              <a:rPr lang="en-US" sz="1800" dirty="0" err="1" smtClean="0"/>
              <a:t>qué</a:t>
            </a:r>
            <a:r>
              <a:rPr lang="en-US" sz="1800" dirty="0" smtClean="0"/>
              <a:t> </a:t>
            </a:r>
            <a:r>
              <a:rPr lang="en-US" sz="1800" dirty="0" err="1" smtClean="0"/>
              <a:t>pide</a:t>
            </a:r>
            <a:r>
              <a:rPr lang="en-US" sz="1800" dirty="0" smtClean="0"/>
              <a:t> </a:t>
            </a:r>
            <a:r>
              <a:rPr lang="en-US" sz="1800" dirty="0" err="1" smtClean="0"/>
              <a:t>Jehová</a:t>
            </a:r>
            <a:r>
              <a:rPr lang="en-US" sz="1800" dirty="0" smtClean="0"/>
              <a:t> </a:t>
            </a:r>
            <a:r>
              <a:rPr lang="en-US" sz="1800" dirty="0" err="1" smtClean="0"/>
              <a:t>tu</a:t>
            </a:r>
            <a:r>
              <a:rPr lang="en-US" sz="1800" dirty="0" smtClean="0"/>
              <a:t> Dios de </a:t>
            </a:r>
            <a:r>
              <a:rPr lang="en-US" sz="1800" dirty="0" err="1" smtClean="0"/>
              <a:t>ti</a:t>
            </a:r>
            <a:r>
              <a:rPr lang="en-US" sz="1800" dirty="0" smtClean="0"/>
              <a:t>, </a:t>
            </a:r>
            <a:r>
              <a:rPr lang="en-US" sz="1800" dirty="0" err="1" smtClean="0"/>
              <a:t>sino</a:t>
            </a:r>
            <a:r>
              <a:rPr lang="en-US" sz="1800" dirty="0" smtClean="0"/>
              <a:t> que </a:t>
            </a:r>
            <a:r>
              <a:rPr lang="en-US" sz="1800" dirty="0" err="1" smtClean="0"/>
              <a:t>temas</a:t>
            </a:r>
            <a:r>
              <a:rPr lang="en-US" sz="1800" dirty="0" smtClean="0"/>
              <a:t> a </a:t>
            </a:r>
            <a:r>
              <a:rPr lang="en-US" sz="1800" dirty="0" err="1" smtClean="0"/>
              <a:t>Jehová</a:t>
            </a:r>
            <a:r>
              <a:rPr lang="en-US" sz="1800" dirty="0" smtClean="0"/>
              <a:t> </a:t>
            </a:r>
            <a:r>
              <a:rPr lang="en-US" sz="1800" dirty="0" err="1" smtClean="0"/>
              <a:t>tu</a:t>
            </a:r>
            <a:r>
              <a:rPr lang="en-US" sz="1800" dirty="0" smtClean="0"/>
              <a:t> </a:t>
            </a:r>
            <a:r>
              <a:rPr lang="en-US" sz="1800" dirty="0" smtClean="0"/>
              <a:t>Dios, que </a:t>
            </a:r>
            <a:r>
              <a:rPr lang="en-US" sz="1800" dirty="0" err="1" smtClean="0"/>
              <a:t>andes</a:t>
            </a:r>
            <a:r>
              <a:rPr lang="en-US" sz="1800" dirty="0" smtClean="0"/>
              <a:t> en </a:t>
            </a:r>
            <a:r>
              <a:rPr lang="en-US" sz="1800" dirty="0" err="1" smtClean="0"/>
              <a:t>todos</a:t>
            </a:r>
            <a:r>
              <a:rPr lang="en-US" sz="1800" dirty="0" smtClean="0"/>
              <a:t> </a:t>
            </a:r>
            <a:r>
              <a:rPr lang="en-US" sz="1800" dirty="0" err="1" smtClean="0"/>
              <a:t>tus</a:t>
            </a:r>
            <a:r>
              <a:rPr lang="en-US" sz="1800" dirty="0" smtClean="0"/>
              <a:t> </a:t>
            </a:r>
            <a:r>
              <a:rPr lang="en-US" sz="1800" dirty="0" err="1" smtClean="0"/>
              <a:t>caminos</a:t>
            </a:r>
            <a:r>
              <a:rPr lang="en-US" sz="1800" dirty="0" smtClean="0"/>
              <a:t>, y que lo </a:t>
            </a:r>
            <a:r>
              <a:rPr lang="en-US" sz="1800" dirty="0" err="1" smtClean="0"/>
              <a:t>ames</a:t>
            </a:r>
            <a:r>
              <a:rPr lang="en-US" sz="1800" dirty="0" smtClean="0"/>
              <a:t>, y </a:t>
            </a:r>
            <a:r>
              <a:rPr lang="en-US" sz="1800" dirty="0" err="1" smtClean="0"/>
              <a:t>sirvas</a:t>
            </a:r>
            <a:r>
              <a:rPr lang="en-US" sz="1800" dirty="0" smtClean="0"/>
              <a:t> a </a:t>
            </a:r>
            <a:r>
              <a:rPr lang="en-US" sz="1800" dirty="0" err="1" smtClean="0"/>
              <a:t>Jehová</a:t>
            </a:r>
            <a:r>
              <a:rPr lang="en-US" sz="1800" dirty="0" smtClean="0"/>
              <a:t> </a:t>
            </a:r>
            <a:r>
              <a:rPr lang="en-US" sz="1800" dirty="0" err="1" smtClean="0"/>
              <a:t>tu</a:t>
            </a:r>
            <a:r>
              <a:rPr lang="en-US" sz="1800" dirty="0" smtClean="0"/>
              <a:t> Dios con </a:t>
            </a:r>
            <a:r>
              <a:rPr lang="en-US" sz="1800" dirty="0" err="1" smtClean="0"/>
              <a:t>todo</a:t>
            </a:r>
            <a:r>
              <a:rPr lang="en-US" sz="1800" dirty="0" smtClean="0"/>
              <a:t> </a:t>
            </a:r>
            <a:r>
              <a:rPr lang="en-US" sz="1800" dirty="0" err="1" smtClean="0"/>
              <a:t>tu</a:t>
            </a:r>
            <a:r>
              <a:rPr lang="en-US" sz="1800" dirty="0" smtClean="0"/>
              <a:t> </a:t>
            </a:r>
            <a:r>
              <a:rPr lang="en-US" sz="1800" dirty="0" err="1" smtClean="0"/>
              <a:t>corazón</a:t>
            </a:r>
            <a:r>
              <a:rPr lang="en-US" sz="1800" dirty="0" smtClean="0"/>
              <a:t> y con </a:t>
            </a:r>
            <a:r>
              <a:rPr lang="en-US" sz="1800" dirty="0" err="1" smtClean="0"/>
              <a:t>toda</a:t>
            </a:r>
            <a:r>
              <a:rPr lang="en-US" sz="1800" dirty="0" smtClean="0"/>
              <a:t> </a:t>
            </a:r>
            <a:r>
              <a:rPr lang="en-US" sz="1800" dirty="0" err="1" smtClean="0"/>
              <a:t>tu</a:t>
            </a:r>
            <a:r>
              <a:rPr lang="en-US" sz="1800" dirty="0" smtClean="0"/>
              <a:t> alma; que </a:t>
            </a:r>
            <a:r>
              <a:rPr lang="en-US" sz="1800" dirty="0" err="1" smtClean="0"/>
              <a:t>guardes</a:t>
            </a:r>
            <a:r>
              <a:rPr lang="en-US" sz="1800" dirty="0" smtClean="0"/>
              <a:t>  los </a:t>
            </a:r>
            <a:r>
              <a:rPr lang="en-US" sz="1800" dirty="0" err="1" smtClean="0"/>
              <a:t>mandamientos</a:t>
            </a:r>
            <a:r>
              <a:rPr lang="en-US" sz="1800" dirty="0" smtClean="0"/>
              <a:t> de </a:t>
            </a:r>
            <a:r>
              <a:rPr lang="en-US" sz="1800" dirty="0" err="1" smtClean="0"/>
              <a:t>Jehová</a:t>
            </a:r>
            <a:r>
              <a:rPr lang="en-US" sz="1800" dirty="0" smtClean="0"/>
              <a:t> y </a:t>
            </a:r>
            <a:r>
              <a:rPr lang="en-US" sz="1800" dirty="0" err="1" smtClean="0"/>
              <a:t>sus</a:t>
            </a:r>
            <a:r>
              <a:rPr lang="en-US" sz="1800" dirty="0" smtClean="0"/>
              <a:t> </a:t>
            </a:r>
            <a:r>
              <a:rPr lang="en-US" sz="1800" dirty="0" err="1" smtClean="0"/>
              <a:t>estatutos</a:t>
            </a:r>
            <a:r>
              <a:rPr lang="en-US" sz="1800" dirty="0" smtClean="0"/>
              <a:t>, que </a:t>
            </a:r>
            <a:r>
              <a:rPr lang="en-US" sz="1800" dirty="0" err="1" smtClean="0"/>
              <a:t>yo</a:t>
            </a:r>
            <a:r>
              <a:rPr lang="en-US" sz="1800" dirty="0" smtClean="0"/>
              <a:t> </a:t>
            </a:r>
            <a:r>
              <a:rPr lang="en-US" sz="1800" dirty="0" err="1" smtClean="0"/>
              <a:t>te</a:t>
            </a:r>
            <a:r>
              <a:rPr lang="en-US" sz="1800" dirty="0" smtClean="0"/>
              <a:t> </a:t>
            </a:r>
            <a:r>
              <a:rPr lang="en-US" sz="1800" dirty="0" err="1" smtClean="0"/>
              <a:t>prescribo</a:t>
            </a:r>
            <a:r>
              <a:rPr lang="en-US" sz="1800" dirty="0" smtClean="0"/>
              <a:t> hoy, para que </a:t>
            </a:r>
            <a:r>
              <a:rPr lang="en-US" sz="1800" dirty="0" err="1" smtClean="0"/>
              <a:t>tengas</a:t>
            </a:r>
            <a:r>
              <a:rPr lang="en-US" sz="1800" dirty="0" smtClean="0"/>
              <a:t> </a:t>
            </a:r>
            <a:r>
              <a:rPr lang="en-US" sz="1800" dirty="0" err="1" smtClean="0"/>
              <a:t>prosperidad</a:t>
            </a:r>
            <a:r>
              <a:rPr lang="en-US" sz="1800" dirty="0" smtClean="0"/>
              <a:t>?” </a:t>
            </a:r>
            <a:r>
              <a:rPr lang="en-US" sz="1800" dirty="0"/>
              <a:t>			</a:t>
            </a:r>
          </a:p>
          <a:p>
            <a:pPr eaLnBrk="1" hangingPunct="1"/>
            <a:r>
              <a:rPr lang="en-US" sz="1800" dirty="0"/>
              <a:t>			</a:t>
            </a:r>
            <a:r>
              <a:rPr lang="en-US" sz="1800" dirty="0" err="1" smtClean="0"/>
              <a:t>Deuteronomio</a:t>
            </a:r>
            <a:r>
              <a:rPr lang="en-US" sz="1800" dirty="0" smtClean="0"/>
              <a:t> </a:t>
            </a:r>
            <a:r>
              <a:rPr lang="en-US" sz="1800" dirty="0"/>
              <a:t>10:12,13  </a:t>
            </a:r>
            <a:r>
              <a:rPr lang="en-US" sz="1800" dirty="0" smtClean="0"/>
              <a:t>RVR60.</a:t>
            </a:r>
            <a:endParaRPr lang="en-US" sz="1800" dirty="0"/>
          </a:p>
          <a:p>
            <a:pPr eaLnBrk="1" hangingPunct="1"/>
            <a:endParaRPr lang="en-US" sz="1800" dirty="0"/>
          </a:p>
        </p:txBody>
      </p:sp>
    </p:spTree>
    <p:extLst>
      <p:ext uri="{BB962C8B-B14F-4D97-AF65-F5344CB8AC3E}">
        <p14:creationId xmlns:p14="http://schemas.microsoft.com/office/powerpoint/2010/main" val="350781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p:cNvSpPr>
          <p:nvPr>
            <p:ph type="title" idx="429496729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normAutofit/>
          </a:bodyPr>
          <a:lstStyle/>
          <a:p>
            <a:r>
              <a:rPr lang="es-ES_tradnl" sz="3600" dirty="0" smtClean="0">
                <a:solidFill>
                  <a:srgbClr val="FF0000"/>
                </a:solidFill>
                <a:effectLst>
                  <a:outerShdw blurRad="38100" dist="38100" dir="2700000" algn="tl">
                    <a:srgbClr val="C0C0C0"/>
                  </a:outerShdw>
                </a:effectLst>
                <a:latin typeface="Calibri"/>
                <a:cs typeface="Calibri"/>
              </a:rPr>
              <a:t>Las Escrituras </a:t>
            </a:r>
            <a:r>
              <a:rPr lang="es-ES_tradnl" sz="3600" dirty="0" smtClean="0">
                <a:solidFill>
                  <a:srgbClr val="FF0000"/>
                </a:solidFill>
                <a:effectLst>
                  <a:outerShdw blurRad="38100" dist="38100" dir="2700000" algn="tl">
                    <a:srgbClr val="C0C0C0"/>
                  </a:outerShdw>
                </a:effectLst>
                <a:latin typeface="Calibri"/>
                <a:cs typeface="Calibri"/>
              </a:rPr>
              <a:t>hebreas</a:t>
            </a:r>
            <a:r>
              <a:rPr lang="es-ES" sz="3600" dirty="0">
                <a:solidFill>
                  <a:srgbClr val="FF0000"/>
                </a:solidFill>
                <a:effectLst/>
                <a:latin typeface="Calibri"/>
                <a:ea typeface="Arial Unicode MS" pitchFamily="34" charset="-128"/>
                <a:cs typeface="Calibri"/>
              </a:rPr>
              <a:t> </a:t>
            </a:r>
            <a:r>
              <a:rPr lang="es-ES" sz="3600" dirty="0" smtClean="0">
                <a:solidFill>
                  <a:srgbClr val="FF0000"/>
                </a:solidFill>
                <a:effectLst/>
                <a:latin typeface="Calibri"/>
                <a:ea typeface="Arial Unicode MS" pitchFamily="34" charset="-128"/>
                <a:cs typeface="Calibri"/>
              </a:rPr>
              <a:t>&amp; cristianas:</a:t>
            </a:r>
            <a:endParaRPr lang="en-US" sz="3600" dirty="0" smtClean="0">
              <a:solidFill>
                <a:srgbClr val="FF0000"/>
              </a:solidFill>
              <a:effectLst/>
              <a:latin typeface="Calibri"/>
              <a:ea typeface="Arial Unicode MS" pitchFamily="34" charset="-128"/>
              <a:cs typeface="Calibri"/>
            </a:endParaRPr>
          </a:p>
        </p:txBody>
      </p:sp>
      <p:sp>
        <p:nvSpPr>
          <p:cNvPr id="110595" name="Rectangle 3"/>
          <p:cNvSpPr>
            <a:spLocks noGrp="1"/>
          </p:cNvSpPr>
          <p:nvPr>
            <p:ph type="body" idx="4294967295"/>
          </p:nvPr>
        </p:nvSpPr>
        <p:spPr>
          <a:xfrm>
            <a:off x="1435100" y="1447800"/>
            <a:ext cx="7499350" cy="4861520"/>
          </a:xfrm>
        </p:spPr>
        <p:txBody>
          <a:bodyPr/>
          <a:lstStyle/>
          <a:p>
            <a:r>
              <a:rPr lang="es-ES" sz="2800" dirty="0" smtClean="0">
                <a:latin typeface="Calibri"/>
                <a:cs typeface="Calibri"/>
              </a:rPr>
              <a:t>La escrituras hebreas </a:t>
            </a:r>
            <a:r>
              <a:rPr lang="es-ES" sz="2800" dirty="0" smtClean="0">
                <a:latin typeface="Calibri"/>
                <a:cs typeface="Calibri"/>
              </a:rPr>
              <a:t>tiene</a:t>
            </a:r>
            <a:r>
              <a:rPr lang="es-ES" sz="2800" dirty="0" smtClean="0">
                <a:latin typeface="Calibri"/>
                <a:cs typeface="Calibri"/>
              </a:rPr>
              <a:t>n tres </a:t>
            </a:r>
            <a:r>
              <a:rPr lang="es-ES" sz="2800" dirty="0" smtClean="0">
                <a:latin typeface="Calibri"/>
                <a:cs typeface="Calibri"/>
              </a:rPr>
              <a:t>secciones</a:t>
            </a:r>
            <a:r>
              <a:rPr lang="es-ES" sz="2800" dirty="0" smtClean="0">
                <a:latin typeface="Calibri"/>
                <a:cs typeface="Calibri"/>
              </a:rPr>
              <a:t>:</a:t>
            </a:r>
          </a:p>
          <a:p>
            <a:r>
              <a:rPr lang="es-ES" sz="2800" dirty="0" smtClean="0">
                <a:latin typeface="Calibri"/>
                <a:cs typeface="Calibri"/>
              </a:rPr>
              <a:t> 1. La </a:t>
            </a:r>
            <a:r>
              <a:rPr lang="es-ES" sz="2800" dirty="0" smtClean="0">
                <a:latin typeface="Calibri"/>
                <a:cs typeface="Calibri"/>
              </a:rPr>
              <a:t>Ley (Instrucción), 2. Los Profetas y </a:t>
            </a:r>
            <a:r>
              <a:rPr lang="es-ES" sz="2800" dirty="0" smtClean="0">
                <a:latin typeface="Calibri"/>
                <a:cs typeface="Calibri"/>
              </a:rPr>
              <a:t>finalmente 3.Los </a:t>
            </a:r>
            <a:r>
              <a:rPr lang="es-ES" sz="2800" dirty="0" smtClean="0">
                <a:latin typeface="Calibri"/>
                <a:cs typeface="Calibri"/>
              </a:rPr>
              <a:t>Escritos</a:t>
            </a:r>
            <a:r>
              <a:rPr lang="es-ES" sz="2800" dirty="0" smtClean="0">
                <a:latin typeface="Calibri"/>
                <a:cs typeface="Calibri"/>
              </a:rPr>
              <a:t>.</a:t>
            </a:r>
          </a:p>
          <a:p>
            <a:r>
              <a:rPr lang="es-ES" sz="2800" dirty="0" smtClean="0">
                <a:latin typeface="Calibri"/>
                <a:cs typeface="Calibri"/>
              </a:rPr>
              <a:t>La primera presenta señala el camino, las otras dos</a:t>
            </a:r>
            <a:r>
              <a:rPr lang="es-ES" sz="2800" dirty="0">
                <a:latin typeface="Calibri"/>
                <a:cs typeface="Calibri"/>
              </a:rPr>
              <a:t> </a:t>
            </a:r>
            <a:r>
              <a:rPr lang="es-ES" sz="2800" dirty="0" smtClean="0">
                <a:latin typeface="Calibri"/>
                <a:cs typeface="Calibri"/>
              </a:rPr>
              <a:t>cuenta la historia de lo que sucedió al tratar de seguir el camino.</a:t>
            </a:r>
            <a:endParaRPr lang="es-ES" sz="2800" dirty="0" smtClean="0">
              <a:latin typeface="Calibri"/>
              <a:cs typeface="Calibri"/>
            </a:endParaRPr>
          </a:p>
          <a:p>
            <a:r>
              <a:rPr lang="es-ES" sz="2800" dirty="0" smtClean="0">
                <a:latin typeface="Calibri"/>
                <a:cs typeface="Calibri"/>
              </a:rPr>
              <a:t>La </a:t>
            </a:r>
            <a:r>
              <a:rPr lang="es-ES" sz="2800" dirty="0" smtClean="0">
                <a:latin typeface="Calibri"/>
                <a:cs typeface="Calibri"/>
              </a:rPr>
              <a:t>Biblia cristiana </a:t>
            </a:r>
            <a:r>
              <a:rPr lang="es-ES" sz="2800" dirty="0" smtClean="0">
                <a:latin typeface="Calibri"/>
                <a:cs typeface="Calibri"/>
              </a:rPr>
              <a:t>clasifica esos libros en cinco secciones: 1. Ley, 2. Libros Históricos, 3.Libros Poéticos y de Sabiduría, 4. Profetas Mayores y 5. Profetas Menores.</a:t>
            </a:r>
            <a:endParaRPr lang="en-US" sz="2800" dirty="0" smtClean="0">
              <a:latin typeface="Calibri"/>
              <a:cs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p:cNvSpPr>
          <p:nvPr>
            <p:ph type="title" idx="4294967295"/>
          </p:nvPr>
        </p:nvSpPr>
        <p:spPr bwMode="auto">
          <a:xfrm>
            <a:off x="1691680" y="274638"/>
            <a:ext cx="6912768" cy="11430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normAutofit/>
          </a:bodyPr>
          <a:lstStyle/>
          <a:p>
            <a:r>
              <a:rPr lang="es-ES_tradnl" sz="3600" dirty="0" smtClean="0">
                <a:solidFill>
                  <a:srgbClr val="FF0000"/>
                </a:solidFill>
                <a:effectLst>
                  <a:outerShdw blurRad="38100" dist="38100" dir="2700000" algn="tl">
                    <a:srgbClr val="C0C0C0"/>
                  </a:outerShdw>
                </a:effectLst>
                <a:latin typeface="Calibri"/>
                <a:cs typeface="Calibri"/>
              </a:rPr>
              <a:t>Las Escrituras Cristianas</a:t>
            </a:r>
            <a:r>
              <a:rPr lang="es-ES" sz="3600" dirty="0" smtClean="0">
                <a:solidFill>
                  <a:srgbClr val="FF0000"/>
                </a:solidFill>
                <a:effectLst/>
                <a:latin typeface="Calibri"/>
                <a:ea typeface="Arial Unicode MS" pitchFamily="34" charset="-128"/>
                <a:cs typeface="Calibri"/>
              </a:rPr>
              <a:t>:</a:t>
            </a:r>
            <a:endParaRPr lang="en-US" sz="3600" dirty="0" smtClean="0">
              <a:solidFill>
                <a:srgbClr val="FF0000"/>
              </a:solidFill>
              <a:effectLst/>
              <a:latin typeface="Calibri"/>
              <a:ea typeface="Arial Unicode MS" pitchFamily="34" charset="-128"/>
              <a:cs typeface="Calibri"/>
            </a:endParaRPr>
          </a:p>
        </p:txBody>
      </p:sp>
      <p:sp>
        <p:nvSpPr>
          <p:cNvPr id="111619" name="Rectangle 3"/>
          <p:cNvSpPr>
            <a:spLocks noGrp="1"/>
          </p:cNvSpPr>
          <p:nvPr>
            <p:ph type="body" idx="4294967295"/>
          </p:nvPr>
        </p:nvSpPr>
        <p:spPr/>
        <p:txBody>
          <a:bodyPr/>
          <a:lstStyle/>
          <a:p>
            <a:r>
              <a:rPr lang="es-ES" sz="2800" dirty="0" smtClean="0">
                <a:latin typeface="Calibri"/>
                <a:cs typeface="Calibri"/>
              </a:rPr>
              <a:t>Los libros del Nuevo testamento fueron escritos en Griego y se clasifican en cinco secciones: </a:t>
            </a:r>
            <a:endParaRPr lang="es-ES" sz="2800" dirty="0" smtClean="0">
              <a:latin typeface="Calibri"/>
              <a:cs typeface="Calibri"/>
            </a:endParaRPr>
          </a:p>
          <a:p>
            <a:r>
              <a:rPr lang="es-ES" sz="2800" dirty="0" smtClean="0">
                <a:latin typeface="Calibri"/>
                <a:cs typeface="Calibri"/>
              </a:rPr>
              <a:t>1</a:t>
            </a:r>
            <a:r>
              <a:rPr lang="es-ES" sz="2800" dirty="0" smtClean="0">
                <a:latin typeface="Calibri"/>
                <a:cs typeface="Calibri"/>
              </a:rPr>
              <a:t>. Los Evangelios  2. Cartas Paulinas, 3. Cartas Generales, 4. Libro Histórico, y 5 Libro Profético</a:t>
            </a:r>
            <a:r>
              <a:rPr lang="es-ES" sz="2800" dirty="0" smtClean="0">
                <a:latin typeface="Calibri"/>
                <a:cs typeface="Calibri"/>
              </a:rPr>
              <a:t>.</a:t>
            </a:r>
            <a:endParaRPr lang="es-ES" sz="2800" dirty="0" smtClean="0">
              <a:latin typeface="Calibri"/>
              <a:cs typeface="Calibri"/>
            </a:endParaRPr>
          </a:p>
          <a:p>
            <a:r>
              <a:rPr lang="es-ES" sz="2800" dirty="0" smtClean="0">
                <a:latin typeface="Calibri"/>
                <a:cs typeface="Calibri"/>
              </a:rPr>
              <a:t>El concepto </a:t>
            </a:r>
            <a:r>
              <a:rPr lang="es-ES" sz="2800" dirty="0" smtClean="0">
                <a:latin typeface="Calibri"/>
                <a:cs typeface="Calibri"/>
              </a:rPr>
              <a:t>del </a:t>
            </a:r>
            <a:r>
              <a:rPr lang="es-ES" sz="2800" dirty="0" smtClean="0">
                <a:latin typeface="Calibri"/>
                <a:cs typeface="Calibri"/>
              </a:rPr>
              <a:t>pacto/alianza </a:t>
            </a:r>
            <a:r>
              <a:rPr lang="es-ES" sz="2800" dirty="0" smtClean="0">
                <a:latin typeface="Calibri"/>
                <a:cs typeface="Calibri"/>
              </a:rPr>
              <a:t>es fundamental en el Antiguo y en el Nuevo Testamento.</a:t>
            </a:r>
          </a:p>
          <a:p>
            <a:r>
              <a:rPr lang="es-ES" sz="2800" dirty="0" smtClean="0">
                <a:latin typeface="Calibri"/>
                <a:cs typeface="Calibri"/>
              </a:rPr>
              <a:t>El antiguo pacto y el nuevo pacto, tiene el mismo fundamento y el mismo Dios. Tanto el uno como el otro se basan en el amor, la gracia, y la justicia. No podría ser de otra manera.</a:t>
            </a:r>
          </a:p>
          <a:p>
            <a:endParaRPr lang="en-US"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ctrTitle"/>
          </p:nvPr>
        </p:nvSpPr>
        <p:spPr>
          <a:xfrm>
            <a:off x="1143000" y="428625"/>
            <a:ext cx="7407275" cy="757238"/>
          </a:xfrm>
        </p:spPr>
        <p:txBody>
          <a:bodyPr>
            <a:normAutofit/>
          </a:bodyPr>
          <a:lstStyle/>
          <a:p>
            <a:pPr fontAlgn="auto">
              <a:spcAft>
                <a:spcPts val="0"/>
              </a:spcAft>
              <a:defRPr/>
            </a:pPr>
            <a:r>
              <a:rPr lang="es-ES_tradnl" sz="3600" dirty="0" smtClean="0">
                <a:solidFill>
                  <a:srgbClr val="FF0000"/>
                </a:solidFill>
                <a:latin typeface="Calibri"/>
                <a:cs typeface="Calibri"/>
              </a:rPr>
              <a:t>Cómo estudiar la Biblia</a:t>
            </a:r>
            <a:endParaRPr lang="es-CO" sz="3600" dirty="0">
              <a:solidFill>
                <a:srgbClr val="FF0000"/>
              </a:solidFill>
              <a:latin typeface="Calibri"/>
              <a:cs typeface="Calibri"/>
            </a:endParaRP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0"/>
            <a:ext cx="2286000" cy="1338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9 CuadroTexto"/>
          <p:cNvSpPr txBox="1"/>
          <p:nvPr/>
        </p:nvSpPr>
        <p:spPr>
          <a:xfrm>
            <a:off x="1071563" y="1556792"/>
            <a:ext cx="8072437" cy="2806922"/>
          </a:xfrm>
          <a:prstGeom prst="rect">
            <a:avLst/>
          </a:prstGeom>
          <a:noFill/>
        </p:spPr>
        <p:txBody>
          <a:bodyPr>
            <a:spAutoFit/>
          </a:bodyPr>
          <a:lstStyle>
            <a:lvl1pPr marL="457200" indent="-457200">
              <a:defRPr>
                <a:solidFill>
                  <a:schemeClr val="tx1"/>
                </a:solidFill>
                <a:latin typeface="Gill Sans MT" pitchFamily="34" charset="0"/>
                <a:cs typeface="Arial" charset="0"/>
              </a:defRPr>
            </a:lvl1pPr>
            <a:lvl2pPr marL="742950" indent="-285750">
              <a:defRPr>
                <a:solidFill>
                  <a:schemeClr val="tx1"/>
                </a:solidFill>
                <a:latin typeface="Gill Sans MT" pitchFamily="34" charset="0"/>
                <a:cs typeface="Arial" charset="0"/>
              </a:defRPr>
            </a:lvl2pPr>
            <a:lvl3pPr marL="1143000" indent="-228600">
              <a:defRPr>
                <a:solidFill>
                  <a:schemeClr val="tx1"/>
                </a:solidFill>
                <a:latin typeface="Gill Sans MT" pitchFamily="34" charset="0"/>
                <a:cs typeface="Arial" charset="0"/>
              </a:defRPr>
            </a:lvl3pPr>
            <a:lvl4pPr marL="1600200" indent="-228600">
              <a:defRPr>
                <a:solidFill>
                  <a:schemeClr val="tx1"/>
                </a:solidFill>
                <a:latin typeface="Gill Sans MT" pitchFamily="34" charset="0"/>
                <a:cs typeface="Arial" charset="0"/>
              </a:defRPr>
            </a:lvl4pPr>
            <a:lvl5pPr marL="2057400" indent="-228600">
              <a:defRPr>
                <a:solidFill>
                  <a:schemeClr val="tx1"/>
                </a:solidFill>
                <a:latin typeface="Gill Sans MT" pitchFamily="34" charset="0"/>
                <a:cs typeface="Arial" charset="0"/>
              </a:defRPr>
            </a:lvl5pPr>
            <a:lvl6pPr marL="2514600" indent="-228600" fontAlgn="base">
              <a:spcBef>
                <a:spcPct val="0"/>
              </a:spcBef>
              <a:spcAft>
                <a:spcPct val="0"/>
              </a:spcAft>
              <a:defRPr>
                <a:solidFill>
                  <a:schemeClr val="tx1"/>
                </a:solidFill>
                <a:latin typeface="Gill Sans MT" pitchFamily="34" charset="0"/>
                <a:cs typeface="Arial" charset="0"/>
              </a:defRPr>
            </a:lvl6pPr>
            <a:lvl7pPr marL="2971800" indent="-228600" fontAlgn="base">
              <a:spcBef>
                <a:spcPct val="0"/>
              </a:spcBef>
              <a:spcAft>
                <a:spcPct val="0"/>
              </a:spcAft>
              <a:defRPr>
                <a:solidFill>
                  <a:schemeClr val="tx1"/>
                </a:solidFill>
                <a:latin typeface="Gill Sans MT" pitchFamily="34" charset="0"/>
                <a:cs typeface="Arial" charset="0"/>
              </a:defRPr>
            </a:lvl7pPr>
            <a:lvl8pPr marL="3429000" indent="-228600" fontAlgn="base">
              <a:spcBef>
                <a:spcPct val="0"/>
              </a:spcBef>
              <a:spcAft>
                <a:spcPct val="0"/>
              </a:spcAft>
              <a:defRPr>
                <a:solidFill>
                  <a:schemeClr val="tx1"/>
                </a:solidFill>
                <a:latin typeface="Gill Sans MT" pitchFamily="34" charset="0"/>
                <a:cs typeface="Arial" charset="0"/>
              </a:defRPr>
            </a:lvl8pPr>
            <a:lvl9pPr marL="3886200" indent="-228600" fontAlgn="base">
              <a:spcBef>
                <a:spcPct val="0"/>
              </a:spcBef>
              <a:spcAft>
                <a:spcPct val="0"/>
              </a:spcAft>
              <a:defRPr>
                <a:solidFill>
                  <a:schemeClr val="tx1"/>
                </a:solidFill>
                <a:latin typeface="Gill Sans MT" pitchFamily="34" charset="0"/>
                <a:cs typeface="Arial" charset="0"/>
              </a:defRPr>
            </a:lvl9pPr>
          </a:lstStyle>
          <a:p>
            <a:pPr>
              <a:lnSpc>
                <a:spcPct val="80000"/>
              </a:lnSpc>
              <a:spcBef>
                <a:spcPts val="600"/>
              </a:spcBef>
              <a:buClr>
                <a:schemeClr val="accent1"/>
              </a:buClr>
              <a:buSzPct val="80000"/>
              <a:buFont typeface="Wingdings 2" pitchFamily="18" charset="2"/>
              <a:buNone/>
            </a:pPr>
            <a:r>
              <a:rPr lang="es-ES" dirty="0">
                <a:solidFill>
                  <a:srgbClr val="320E04"/>
                </a:solidFill>
                <a:latin typeface="Arial" charset="0"/>
              </a:rPr>
              <a:t>1.</a:t>
            </a:r>
            <a:r>
              <a:rPr lang="es-ES" sz="2400" dirty="0">
                <a:solidFill>
                  <a:srgbClr val="320E04"/>
                </a:solidFill>
                <a:latin typeface="Calibri"/>
                <a:cs typeface="Calibri"/>
              </a:rPr>
              <a:t> Como norma general</a:t>
            </a:r>
            <a:r>
              <a:rPr lang="es-ES" sz="2400" dirty="0" smtClean="0">
                <a:solidFill>
                  <a:srgbClr val="320E04"/>
                </a:solidFill>
                <a:latin typeface="Calibri"/>
                <a:cs typeface="Calibri"/>
              </a:rPr>
              <a:t>, para estudiar la Biblia se requiere buen </a:t>
            </a:r>
            <a:r>
              <a:rPr lang="es-ES" sz="2400" u="sng" dirty="0" smtClean="0">
                <a:solidFill>
                  <a:srgbClr val="320E04"/>
                </a:solidFill>
                <a:latin typeface="Calibri"/>
                <a:cs typeface="Calibri"/>
              </a:rPr>
              <a:t>interés</a:t>
            </a:r>
            <a:r>
              <a:rPr lang="es-ES" sz="2400" dirty="0" smtClean="0">
                <a:solidFill>
                  <a:srgbClr val="320E04"/>
                </a:solidFill>
                <a:latin typeface="Calibri"/>
                <a:cs typeface="Calibri"/>
              </a:rPr>
              <a:t>, </a:t>
            </a:r>
            <a:r>
              <a:rPr lang="es-ES" sz="2400" u="sng" dirty="0" smtClean="0">
                <a:solidFill>
                  <a:srgbClr val="320E04"/>
                </a:solidFill>
                <a:latin typeface="Calibri"/>
                <a:cs typeface="Calibri"/>
              </a:rPr>
              <a:t>conocimiento</a:t>
            </a:r>
            <a:r>
              <a:rPr lang="es-ES" sz="2400" dirty="0" smtClean="0">
                <a:solidFill>
                  <a:srgbClr val="320E04"/>
                </a:solidFill>
                <a:latin typeface="Calibri"/>
                <a:cs typeface="Calibri"/>
              </a:rPr>
              <a:t>, y poder del </a:t>
            </a:r>
            <a:r>
              <a:rPr lang="es-ES" sz="2400" u="sng" dirty="0" smtClean="0">
                <a:solidFill>
                  <a:srgbClr val="320E04"/>
                </a:solidFill>
                <a:latin typeface="Calibri"/>
                <a:cs typeface="Calibri"/>
              </a:rPr>
              <a:t>Espíritu Santo</a:t>
            </a:r>
            <a:r>
              <a:rPr lang="es-ES" sz="2400" dirty="0" smtClean="0">
                <a:solidFill>
                  <a:srgbClr val="320E04"/>
                </a:solidFill>
                <a:latin typeface="Calibri"/>
                <a:cs typeface="Calibri"/>
              </a:rPr>
              <a:t>.</a:t>
            </a:r>
            <a:endParaRPr lang="es-CO" sz="2400" dirty="0">
              <a:solidFill>
                <a:srgbClr val="320E04"/>
              </a:solidFill>
              <a:latin typeface="Calibri"/>
              <a:cs typeface="Calibri"/>
            </a:endParaRPr>
          </a:p>
          <a:p>
            <a:r>
              <a:rPr lang="es-ES_tradnl" sz="2400" dirty="0">
                <a:latin typeface="Calibri"/>
                <a:cs typeface="Calibri"/>
              </a:rPr>
              <a:t>2. </a:t>
            </a:r>
            <a:r>
              <a:rPr lang="es-ES" sz="2400" dirty="0">
                <a:solidFill>
                  <a:srgbClr val="320E04"/>
                </a:solidFill>
                <a:latin typeface="Calibri"/>
                <a:cs typeface="Calibri"/>
              </a:rPr>
              <a:t>Aprenda a mirar la Biblia como un todo, concentrándose en su gran tema central.</a:t>
            </a:r>
          </a:p>
          <a:p>
            <a:r>
              <a:rPr lang="es-ES" sz="2400" dirty="0">
                <a:solidFill>
                  <a:srgbClr val="320E04"/>
                </a:solidFill>
                <a:latin typeface="Calibri"/>
                <a:cs typeface="Calibri"/>
              </a:rPr>
              <a:t>3. Un conocimiento básico de su cronología es conveniente, para ubicar tiempo y lugar.</a:t>
            </a:r>
            <a:endParaRPr lang="es-CO" sz="2400" dirty="0">
              <a:latin typeface="Calibri"/>
              <a:cs typeface="Calibri"/>
            </a:endParaRPr>
          </a:p>
          <a:p>
            <a:endParaRPr lang="es-CO" sz="2400" dirty="0">
              <a:latin typeface="Trebuchet MS" pitchFamily="34" charset="0"/>
            </a:endParaRPr>
          </a:p>
          <a:p>
            <a:endParaRPr lang="es-CO" dirty="0"/>
          </a:p>
        </p:txBody>
      </p:sp>
      <p:pic>
        <p:nvPicPr>
          <p:cNvPr id="2970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43375"/>
            <a:ext cx="9144000" cy="2500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fontAlgn="auto">
              <a:spcAft>
                <a:spcPts val="0"/>
              </a:spcAft>
              <a:defRPr/>
            </a:pPr>
            <a:r>
              <a:rPr lang="es-ES_tradnl" dirty="0" smtClean="0">
                <a:solidFill>
                  <a:schemeClr val="tx2">
                    <a:satMod val="130000"/>
                  </a:schemeClr>
                </a:solidFill>
              </a:rPr>
              <a:t>Antiguo Testamento</a:t>
            </a:r>
            <a:endParaRPr lang="es-CO" dirty="0">
              <a:solidFill>
                <a:schemeClr val="tx2">
                  <a:satMod val="130000"/>
                </a:schemeClr>
              </a:solidFill>
            </a:endParaRPr>
          </a:p>
        </p:txBody>
      </p:sp>
      <p:pic>
        <p:nvPicPr>
          <p:cNvPr id="32770" name="Picture 2" descr="http://www.mundomanana.org/download/cursos/curso1_archivos/image0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1556792"/>
            <a:ext cx="8143875" cy="5137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Título"/>
          <p:cNvSpPr>
            <a:spLocks noGrp="1"/>
          </p:cNvSpPr>
          <p:nvPr>
            <p:ph type="title"/>
          </p:nvPr>
        </p:nvSpPr>
        <p:spPr>
          <a:xfrm>
            <a:off x="250825" y="285750"/>
            <a:ext cx="6913563" cy="1343050"/>
          </a:xfrm>
        </p:spPr>
        <p:txBody>
          <a:bodyPr/>
          <a:lstStyle/>
          <a:p>
            <a:r>
              <a:rPr lang="es-ES_tradnl" sz="3600" dirty="0" smtClean="0">
                <a:latin typeface="Calibri"/>
                <a:cs typeface="Calibri"/>
              </a:rPr>
              <a:t>El Concepto de </a:t>
            </a:r>
            <a:r>
              <a:rPr lang="es-ES_tradnl" sz="3600" dirty="0" err="1" smtClean="0">
                <a:latin typeface="Calibri"/>
                <a:cs typeface="Calibri"/>
              </a:rPr>
              <a:t>Torah</a:t>
            </a:r>
            <a:r>
              <a:rPr lang="es-ES_tradnl" sz="3600" dirty="0" smtClean="0">
                <a:latin typeface="Calibri"/>
                <a:cs typeface="Calibri"/>
              </a:rPr>
              <a:t/>
            </a:r>
            <a:br>
              <a:rPr lang="es-ES_tradnl" sz="3600" dirty="0" smtClean="0">
                <a:latin typeface="Calibri"/>
                <a:cs typeface="Calibri"/>
              </a:rPr>
            </a:br>
            <a:r>
              <a:rPr lang="he-IL" sz="3600" b="1" dirty="0">
                <a:solidFill>
                  <a:srgbClr val="FF0000"/>
                </a:solidFill>
              </a:rPr>
              <a:t>תרה</a:t>
            </a:r>
            <a:r>
              <a:rPr lang="es-ES_tradnl" dirty="0" smtClean="0"/>
              <a:t> </a:t>
            </a:r>
            <a:endParaRPr lang="es-CO" dirty="0" smtClean="0"/>
          </a:p>
        </p:txBody>
      </p:sp>
      <p:sp>
        <p:nvSpPr>
          <p:cNvPr id="33794" name="2 Marcador de contenido"/>
          <p:cNvSpPr>
            <a:spLocks noGrp="1"/>
          </p:cNvSpPr>
          <p:nvPr>
            <p:ph idx="1"/>
          </p:nvPr>
        </p:nvSpPr>
        <p:spPr>
          <a:xfrm>
            <a:off x="457200" y="1988840"/>
            <a:ext cx="8686800" cy="4525963"/>
          </a:xfrm>
        </p:spPr>
        <p:txBody>
          <a:bodyPr/>
          <a:lstStyle/>
          <a:p>
            <a:r>
              <a:rPr lang="es-ES_tradnl" dirty="0" smtClean="0"/>
              <a:t>Génesis.	</a:t>
            </a:r>
            <a:r>
              <a:rPr lang="es-ES_tradnl" sz="2800" dirty="0" smtClean="0"/>
              <a:t>1- 11  Los orígenes  1.500 A C</a:t>
            </a:r>
          </a:p>
          <a:p>
            <a:pPr lvl="4">
              <a:buFont typeface="Arial" charset="0"/>
              <a:buNone/>
            </a:pPr>
            <a:r>
              <a:rPr lang="es-ES_tradnl" sz="2800" dirty="0" smtClean="0"/>
              <a:t>12-50  Historia  del origen del pueblo de Dios</a:t>
            </a:r>
            <a:endParaRPr lang="es-CO" sz="2800" dirty="0" smtClean="0"/>
          </a:p>
          <a:p>
            <a:r>
              <a:rPr lang="es-ES_tradnl" dirty="0" smtClean="0"/>
              <a:t>Éxodo:	</a:t>
            </a:r>
            <a:r>
              <a:rPr lang="es-ES_tradnl" sz="2800" dirty="0" smtClean="0"/>
              <a:t>Legislación</a:t>
            </a:r>
            <a:r>
              <a:rPr lang="es-ES_tradnl" dirty="0" smtClean="0"/>
              <a:t>	</a:t>
            </a:r>
          </a:p>
          <a:p>
            <a:r>
              <a:rPr lang="es-ES_tradnl" dirty="0" smtClean="0"/>
              <a:t>Levítico:	</a:t>
            </a:r>
            <a:r>
              <a:rPr lang="es-ES_tradnl" sz="2800" dirty="0" smtClean="0"/>
              <a:t>Instrucción sobre el Santuario.</a:t>
            </a:r>
            <a:endParaRPr lang="es-ES_tradnl" sz="2000" dirty="0" smtClean="0"/>
          </a:p>
          <a:p>
            <a:r>
              <a:rPr lang="es-ES_tradnl" dirty="0" smtClean="0"/>
              <a:t>Números: </a:t>
            </a:r>
            <a:r>
              <a:rPr lang="es-ES_tradnl" sz="2800" dirty="0" smtClean="0"/>
              <a:t>Instrucción sobre el campamento y los deberes de los levitas.</a:t>
            </a:r>
            <a:endParaRPr lang="es-ES_tradnl" dirty="0" smtClean="0"/>
          </a:p>
          <a:p>
            <a:r>
              <a:rPr lang="es-ES_tradnl" dirty="0" smtClean="0"/>
              <a:t>Deuteronomio: </a:t>
            </a:r>
            <a:r>
              <a:rPr lang="es-ES_tradnl" sz="2800" dirty="0" smtClean="0"/>
              <a:t>Redacción de la ley por segunda </a:t>
            </a:r>
            <a:r>
              <a:rPr lang="es-ES_tradnl" sz="2800" dirty="0" smtClean="0"/>
              <a:t>vez para las nuevas generaciones.</a:t>
            </a:r>
            <a:r>
              <a:rPr lang="es-ES_tradnl" sz="2000" dirty="0" smtClean="0"/>
              <a:t>	</a:t>
            </a:r>
          </a:p>
        </p:txBody>
      </p:sp>
      <p:pic>
        <p:nvPicPr>
          <p:cNvPr id="33795" name="Picture 4" descr="http://www.rhodesjewishmuseum.org/images/tor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8063" y="0"/>
            <a:ext cx="1546225" cy="2143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1563" y="428625"/>
            <a:ext cx="7000875" cy="984250"/>
          </a:xfrm>
        </p:spPr>
        <p:txBody>
          <a:bodyPr>
            <a:normAutofit/>
          </a:bodyPr>
          <a:lstStyle/>
          <a:p>
            <a:r>
              <a:rPr lang="es-ES_tradnl" sz="4000" smtClean="0"/>
              <a:t>Libros Históricos 1350 a.C - 450 </a:t>
            </a:r>
            <a:endParaRPr lang="es-CO" sz="4000" smtClean="0"/>
          </a:p>
        </p:txBody>
      </p:sp>
      <p:sp>
        <p:nvSpPr>
          <p:cNvPr id="3" name="2 Marcador de contenido"/>
          <p:cNvSpPr>
            <a:spLocks noGrp="1"/>
          </p:cNvSpPr>
          <p:nvPr>
            <p:ph idx="1"/>
          </p:nvPr>
        </p:nvSpPr>
        <p:spPr>
          <a:xfrm>
            <a:off x="5572125" y="1428750"/>
            <a:ext cx="3357563" cy="4757738"/>
          </a:xfrm>
        </p:spPr>
        <p:txBody>
          <a:bodyPr rtlCol="0">
            <a:normAutofit fontScale="77500" lnSpcReduction="20000"/>
          </a:bodyPr>
          <a:lstStyle/>
          <a:p>
            <a:pPr fontAlgn="auto">
              <a:spcAft>
                <a:spcPts val="0"/>
              </a:spcAft>
              <a:buFont typeface="Arial" pitchFamily="34" charset="0"/>
              <a:buChar char="•"/>
              <a:defRPr/>
            </a:pPr>
            <a:r>
              <a:rPr lang="es-CO" dirty="0" smtClean="0"/>
              <a:t> </a:t>
            </a:r>
            <a:r>
              <a:rPr lang="es-CO" b="1" dirty="0" smtClean="0"/>
              <a:t>Josué	1.400 AC</a:t>
            </a:r>
          </a:p>
          <a:p>
            <a:pPr fontAlgn="auto">
              <a:spcAft>
                <a:spcPts val="0"/>
              </a:spcAft>
              <a:buFont typeface="Arial" pitchFamily="34" charset="0"/>
              <a:buChar char="•"/>
              <a:defRPr/>
            </a:pPr>
            <a:r>
              <a:rPr lang="es-CO" b="1" dirty="0" smtClean="0"/>
              <a:t>Jueces	1.000</a:t>
            </a:r>
          </a:p>
          <a:p>
            <a:pPr fontAlgn="auto">
              <a:spcAft>
                <a:spcPts val="0"/>
              </a:spcAft>
              <a:buFont typeface="Arial" pitchFamily="34" charset="0"/>
              <a:buChar char="•"/>
              <a:defRPr/>
            </a:pPr>
            <a:r>
              <a:rPr lang="es-CO" b="1" dirty="0" smtClean="0"/>
              <a:t>Rut</a:t>
            </a:r>
            <a:r>
              <a:rPr lang="es-CO" b="1" dirty="0"/>
              <a:t>	</a:t>
            </a:r>
            <a:r>
              <a:rPr lang="es-CO" b="1" dirty="0" smtClean="0"/>
              <a:t>	1.000</a:t>
            </a:r>
          </a:p>
          <a:p>
            <a:pPr fontAlgn="auto">
              <a:spcAft>
                <a:spcPts val="0"/>
              </a:spcAft>
              <a:buFont typeface="Arial" pitchFamily="34" charset="0"/>
              <a:buChar char="•"/>
              <a:defRPr/>
            </a:pPr>
            <a:r>
              <a:rPr lang="es-CO" b="1" dirty="0" smtClean="0"/>
              <a:t>1 Samuel	1.000</a:t>
            </a:r>
          </a:p>
          <a:p>
            <a:pPr fontAlgn="auto">
              <a:spcAft>
                <a:spcPts val="0"/>
              </a:spcAft>
              <a:buFont typeface="Arial" pitchFamily="34" charset="0"/>
              <a:buChar char="•"/>
              <a:defRPr/>
            </a:pPr>
            <a:r>
              <a:rPr lang="es-CO" b="1" dirty="0" smtClean="0"/>
              <a:t>2 Samuel	1.000</a:t>
            </a:r>
          </a:p>
          <a:p>
            <a:pPr fontAlgn="auto">
              <a:spcAft>
                <a:spcPts val="0"/>
              </a:spcAft>
              <a:buFont typeface="Arial" pitchFamily="34" charset="0"/>
              <a:buChar char="•"/>
              <a:defRPr/>
            </a:pPr>
            <a:r>
              <a:rPr lang="es-CO" b="1" dirty="0" smtClean="0"/>
              <a:t>1 Reyes	    600</a:t>
            </a:r>
          </a:p>
          <a:p>
            <a:pPr fontAlgn="auto">
              <a:spcAft>
                <a:spcPts val="0"/>
              </a:spcAft>
              <a:buFont typeface="Arial" pitchFamily="34" charset="0"/>
              <a:buChar char="•"/>
              <a:defRPr/>
            </a:pPr>
            <a:r>
              <a:rPr lang="es-CO" b="1" dirty="0" smtClean="0"/>
              <a:t>2 Reyes	    600</a:t>
            </a:r>
          </a:p>
          <a:p>
            <a:pPr fontAlgn="auto">
              <a:spcAft>
                <a:spcPts val="0"/>
              </a:spcAft>
              <a:buFont typeface="Arial" pitchFamily="34" charset="0"/>
              <a:buChar char="•"/>
              <a:defRPr/>
            </a:pPr>
            <a:r>
              <a:rPr lang="es-CO" b="1" dirty="0" smtClean="0"/>
              <a:t>1 Crónicas	    400</a:t>
            </a:r>
          </a:p>
          <a:p>
            <a:pPr fontAlgn="auto">
              <a:spcAft>
                <a:spcPts val="0"/>
              </a:spcAft>
              <a:buFont typeface="Arial" pitchFamily="34" charset="0"/>
              <a:buChar char="•"/>
              <a:defRPr/>
            </a:pPr>
            <a:r>
              <a:rPr lang="es-CO" b="1" dirty="0" smtClean="0"/>
              <a:t>2 Crónicas	    400</a:t>
            </a:r>
          </a:p>
          <a:p>
            <a:pPr fontAlgn="auto">
              <a:spcAft>
                <a:spcPts val="0"/>
              </a:spcAft>
              <a:buFont typeface="Arial" pitchFamily="34" charset="0"/>
              <a:buChar char="•"/>
              <a:defRPr/>
            </a:pPr>
            <a:r>
              <a:rPr lang="es-CO" b="1" dirty="0" smtClean="0"/>
              <a:t>Esdras	    400</a:t>
            </a:r>
          </a:p>
          <a:p>
            <a:pPr fontAlgn="auto">
              <a:spcAft>
                <a:spcPts val="0"/>
              </a:spcAft>
              <a:buFont typeface="Arial" pitchFamily="34" charset="0"/>
              <a:buChar char="•"/>
              <a:defRPr/>
            </a:pPr>
            <a:r>
              <a:rPr lang="es-CO" b="1" dirty="0" smtClean="0"/>
              <a:t>Nehemías      400</a:t>
            </a:r>
          </a:p>
          <a:p>
            <a:pPr fontAlgn="auto">
              <a:spcAft>
                <a:spcPts val="0"/>
              </a:spcAft>
              <a:buFont typeface="Arial" pitchFamily="34" charset="0"/>
              <a:buChar char="•"/>
              <a:defRPr/>
            </a:pPr>
            <a:r>
              <a:rPr lang="es-CO" b="1" dirty="0" smtClean="0"/>
              <a:t>Ester	    400</a:t>
            </a:r>
            <a:endParaRPr lang="es-ES_tradnl" dirty="0" smtClean="0"/>
          </a:p>
          <a:p>
            <a:pPr fontAlgn="auto">
              <a:spcAft>
                <a:spcPts val="0"/>
              </a:spcAft>
              <a:buFont typeface="Arial" pitchFamily="34" charset="0"/>
              <a:buChar char="•"/>
              <a:defRPr/>
            </a:pPr>
            <a:endParaRPr lang="es-CO" dirty="0"/>
          </a:p>
        </p:txBody>
      </p:sp>
      <p:pic>
        <p:nvPicPr>
          <p:cNvPr id="34819" name="Picture 2" descr="torah analy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1989138"/>
            <a:ext cx="5292725" cy="328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1 Título"/>
          <p:cNvSpPr>
            <a:spLocks noGrp="1"/>
          </p:cNvSpPr>
          <p:nvPr>
            <p:ph type="title"/>
          </p:nvPr>
        </p:nvSpPr>
        <p:spPr>
          <a:xfrm>
            <a:off x="1071563" y="428625"/>
            <a:ext cx="7000875" cy="1143000"/>
          </a:xfrm>
        </p:spPr>
        <p:txBody>
          <a:bodyPr/>
          <a:lstStyle/>
          <a:p>
            <a:r>
              <a:rPr lang="es-ES_tradnl" smtClean="0"/>
              <a:t>Libros Poéticos y de Sabiduría </a:t>
            </a:r>
            <a:endParaRPr lang="es-CO" smtClean="0"/>
          </a:p>
        </p:txBody>
      </p:sp>
      <p:sp>
        <p:nvSpPr>
          <p:cNvPr id="35842" name="2 Marcador de contenido"/>
          <p:cNvSpPr>
            <a:spLocks noGrp="1"/>
          </p:cNvSpPr>
          <p:nvPr>
            <p:ph idx="1"/>
          </p:nvPr>
        </p:nvSpPr>
        <p:spPr>
          <a:xfrm>
            <a:off x="4643438" y="1428750"/>
            <a:ext cx="4286250" cy="4757738"/>
          </a:xfrm>
        </p:spPr>
        <p:txBody>
          <a:bodyPr/>
          <a:lstStyle/>
          <a:p>
            <a:r>
              <a:rPr lang="es-CO" smtClean="0"/>
              <a:t>Job 		1.500</a:t>
            </a:r>
          </a:p>
          <a:p>
            <a:r>
              <a:rPr lang="es-CO" smtClean="0"/>
              <a:t>Salmos 		S. XV-V</a:t>
            </a:r>
          </a:p>
          <a:p>
            <a:r>
              <a:rPr lang="es-CO" smtClean="0"/>
              <a:t>Proverbios 	1.000</a:t>
            </a:r>
          </a:p>
          <a:p>
            <a:r>
              <a:rPr lang="es-CO" smtClean="0"/>
              <a:t>Eclesiastés 	1.000</a:t>
            </a:r>
          </a:p>
          <a:p>
            <a:r>
              <a:rPr lang="es-CO" smtClean="0"/>
              <a:t>El Cantar de los Cantares  	1.000</a:t>
            </a:r>
          </a:p>
          <a:p>
            <a:r>
              <a:rPr lang="es-CO" smtClean="0"/>
              <a:t>Eclesiástes 	1.000</a:t>
            </a:r>
          </a:p>
          <a:p>
            <a:endParaRPr lang="es-CO" smtClean="0"/>
          </a:p>
        </p:txBody>
      </p:sp>
      <p:pic>
        <p:nvPicPr>
          <p:cNvPr id="3584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1714500"/>
            <a:ext cx="4214813" cy="328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1 Título"/>
          <p:cNvSpPr>
            <a:spLocks noGrp="1"/>
          </p:cNvSpPr>
          <p:nvPr>
            <p:ph type="title"/>
          </p:nvPr>
        </p:nvSpPr>
        <p:spPr>
          <a:xfrm>
            <a:off x="1071563" y="428625"/>
            <a:ext cx="7000875" cy="984250"/>
          </a:xfrm>
        </p:spPr>
        <p:txBody>
          <a:bodyPr/>
          <a:lstStyle/>
          <a:p>
            <a:r>
              <a:rPr lang="es-ES_tradnl" smtClean="0"/>
              <a:t>Los Profetas Mayores </a:t>
            </a:r>
            <a:endParaRPr lang="es-CO" smtClean="0"/>
          </a:p>
        </p:txBody>
      </p:sp>
      <p:sp>
        <p:nvSpPr>
          <p:cNvPr id="36866" name="2 Marcador de contenido"/>
          <p:cNvSpPr>
            <a:spLocks noGrp="1"/>
          </p:cNvSpPr>
          <p:nvPr>
            <p:ph idx="1"/>
          </p:nvPr>
        </p:nvSpPr>
        <p:spPr>
          <a:xfrm>
            <a:off x="4643438" y="1428750"/>
            <a:ext cx="4286250" cy="4757738"/>
          </a:xfrm>
        </p:spPr>
        <p:txBody>
          <a:bodyPr/>
          <a:lstStyle/>
          <a:p>
            <a:r>
              <a:rPr lang="es-CO" smtClean="0"/>
              <a:t>Isaías 		800 AC</a:t>
            </a:r>
          </a:p>
          <a:p>
            <a:r>
              <a:rPr lang="es-CO" smtClean="0"/>
              <a:t>Lamentaciones 700</a:t>
            </a:r>
          </a:p>
          <a:p>
            <a:r>
              <a:rPr lang="es-CO" smtClean="0"/>
              <a:t>Jeremías  	626</a:t>
            </a:r>
          </a:p>
          <a:p>
            <a:r>
              <a:rPr lang="es-CO" smtClean="0"/>
              <a:t>Ezequiel 		600</a:t>
            </a:r>
          </a:p>
          <a:p>
            <a:r>
              <a:rPr lang="es-CO" smtClean="0"/>
              <a:t>Daniel 		600</a:t>
            </a:r>
          </a:p>
          <a:p>
            <a:pPr>
              <a:buFont typeface="Arial" charset="0"/>
              <a:buNone/>
            </a:pPr>
            <a:endParaRPr lang="es-CO" smtClean="0"/>
          </a:p>
        </p:txBody>
      </p:sp>
      <p:pic>
        <p:nvPicPr>
          <p:cNvPr id="368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8" y="1639888"/>
            <a:ext cx="3500437" cy="3646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1 Título"/>
          <p:cNvSpPr>
            <a:spLocks noGrp="1"/>
          </p:cNvSpPr>
          <p:nvPr>
            <p:ph type="title"/>
          </p:nvPr>
        </p:nvSpPr>
        <p:spPr>
          <a:xfrm>
            <a:off x="1071563" y="428625"/>
            <a:ext cx="7000875" cy="984250"/>
          </a:xfrm>
        </p:spPr>
        <p:txBody>
          <a:bodyPr/>
          <a:lstStyle/>
          <a:p>
            <a:r>
              <a:rPr lang="es-ES_tradnl" smtClean="0"/>
              <a:t>Los Profetas Menores </a:t>
            </a:r>
            <a:endParaRPr lang="es-CO" smtClean="0"/>
          </a:p>
        </p:txBody>
      </p:sp>
      <p:sp>
        <p:nvSpPr>
          <p:cNvPr id="3" name="2 Marcador de contenido"/>
          <p:cNvSpPr>
            <a:spLocks noGrp="1"/>
          </p:cNvSpPr>
          <p:nvPr>
            <p:ph idx="1"/>
          </p:nvPr>
        </p:nvSpPr>
        <p:spPr>
          <a:xfrm>
            <a:off x="4643438" y="1428750"/>
            <a:ext cx="4286250" cy="4757738"/>
          </a:xfrm>
        </p:spPr>
        <p:txBody>
          <a:bodyPr rtlCol="0">
            <a:normAutofit fontScale="77500" lnSpcReduction="20000"/>
          </a:bodyPr>
          <a:lstStyle/>
          <a:p>
            <a:pPr fontAlgn="auto">
              <a:spcAft>
                <a:spcPts val="0"/>
              </a:spcAft>
              <a:buFont typeface="Arial" pitchFamily="34" charset="0"/>
              <a:buChar char="•"/>
              <a:defRPr/>
            </a:pPr>
            <a:r>
              <a:rPr lang="es-CO" dirty="0" smtClean="0"/>
              <a:t>Oseas :  	790-710AC</a:t>
            </a:r>
          </a:p>
          <a:p>
            <a:pPr fontAlgn="auto">
              <a:spcAft>
                <a:spcPts val="0"/>
              </a:spcAft>
              <a:buFont typeface="Arial" pitchFamily="34" charset="0"/>
              <a:buChar char="•"/>
              <a:defRPr/>
            </a:pPr>
            <a:r>
              <a:rPr lang="es-CO" dirty="0" smtClean="0"/>
              <a:t>Joel 	835 - 800</a:t>
            </a:r>
          </a:p>
          <a:p>
            <a:pPr fontAlgn="auto">
              <a:spcAft>
                <a:spcPts val="0"/>
              </a:spcAft>
              <a:buFont typeface="Arial" pitchFamily="34" charset="0"/>
              <a:buChar char="•"/>
              <a:defRPr/>
            </a:pPr>
            <a:r>
              <a:rPr lang="es-CO" dirty="0" smtClean="0"/>
              <a:t>Amós 	760-753</a:t>
            </a:r>
          </a:p>
          <a:p>
            <a:pPr fontAlgn="auto">
              <a:spcAft>
                <a:spcPts val="0"/>
              </a:spcAft>
              <a:buFont typeface="Arial" pitchFamily="34" charset="0"/>
              <a:buChar char="•"/>
              <a:defRPr/>
            </a:pPr>
            <a:r>
              <a:rPr lang="es-CO" dirty="0" smtClean="0"/>
              <a:t>Abdías 	840</a:t>
            </a:r>
          </a:p>
          <a:p>
            <a:pPr fontAlgn="auto">
              <a:spcAft>
                <a:spcPts val="0"/>
              </a:spcAft>
              <a:buFont typeface="Arial" pitchFamily="34" charset="0"/>
              <a:buChar char="•"/>
              <a:defRPr/>
            </a:pPr>
            <a:r>
              <a:rPr lang="es-CO" dirty="0" smtClean="0"/>
              <a:t>Jonás 	793-753</a:t>
            </a:r>
          </a:p>
          <a:p>
            <a:pPr fontAlgn="auto">
              <a:spcAft>
                <a:spcPts val="0"/>
              </a:spcAft>
              <a:buFont typeface="Arial" pitchFamily="34" charset="0"/>
              <a:buChar char="•"/>
              <a:defRPr/>
            </a:pPr>
            <a:r>
              <a:rPr lang="es-CO" dirty="0" smtClean="0"/>
              <a:t>Miqueas 	735-698</a:t>
            </a:r>
          </a:p>
          <a:p>
            <a:pPr fontAlgn="auto">
              <a:spcAft>
                <a:spcPts val="0"/>
              </a:spcAft>
              <a:buFont typeface="Arial" pitchFamily="34" charset="0"/>
              <a:buChar char="•"/>
              <a:defRPr/>
            </a:pPr>
            <a:r>
              <a:rPr lang="es-CO" dirty="0" smtClean="0"/>
              <a:t>Nahúm 	663-612</a:t>
            </a:r>
          </a:p>
          <a:p>
            <a:pPr fontAlgn="auto">
              <a:spcAft>
                <a:spcPts val="0"/>
              </a:spcAft>
              <a:buFont typeface="Arial" pitchFamily="34" charset="0"/>
              <a:buChar char="•"/>
              <a:defRPr/>
            </a:pPr>
            <a:r>
              <a:rPr lang="es-CO" dirty="0" smtClean="0"/>
              <a:t>Habacuc 	609-589</a:t>
            </a:r>
          </a:p>
          <a:p>
            <a:pPr fontAlgn="auto">
              <a:spcAft>
                <a:spcPts val="0"/>
              </a:spcAft>
              <a:buFont typeface="Arial" pitchFamily="34" charset="0"/>
              <a:buChar char="•"/>
              <a:defRPr/>
            </a:pPr>
            <a:r>
              <a:rPr lang="es-CO" dirty="0" smtClean="0"/>
              <a:t>Sofonías 	640-612</a:t>
            </a:r>
          </a:p>
          <a:p>
            <a:pPr fontAlgn="auto">
              <a:spcAft>
                <a:spcPts val="0"/>
              </a:spcAft>
              <a:buFont typeface="Arial" pitchFamily="34" charset="0"/>
              <a:buChar char="•"/>
              <a:defRPr/>
            </a:pPr>
            <a:r>
              <a:rPr lang="es-CO" dirty="0" smtClean="0"/>
              <a:t>Ageo 	520</a:t>
            </a:r>
          </a:p>
          <a:p>
            <a:pPr fontAlgn="auto">
              <a:spcAft>
                <a:spcPts val="0"/>
              </a:spcAft>
              <a:buFont typeface="Arial" pitchFamily="34" charset="0"/>
              <a:buChar char="•"/>
              <a:defRPr/>
            </a:pPr>
            <a:r>
              <a:rPr lang="es-CO" dirty="0" smtClean="0"/>
              <a:t>Zacarías 	520-470</a:t>
            </a:r>
          </a:p>
          <a:p>
            <a:pPr fontAlgn="auto">
              <a:spcAft>
                <a:spcPts val="0"/>
              </a:spcAft>
              <a:buFont typeface="Arial" pitchFamily="34" charset="0"/>
              <a:buChar char="•"/>
              <a:defRPr/>
            </a:pPr>
            <a:r>
              <a:rPr lang="es-CO" dirty="0" smtClean="0"/>
              <a:t>Malaquías 	450-400</a:t>
            </a:r>
          </a:p>
          <a:p>
            <a:pPr fontAlgn="auto">
              <a:spcAft>
                <a:spcPts val="0"/>
              </a:spcAft>
              <a:buFont typeface="Arial" pitchFamily="34" charset="0"/>
              <a:buNone/>
              <a:defRPr/>
            </a:pPr>
            <a:endParaRPr lang="es-CO" dirty="0"/>
          </a:p>
        </p:txBody>
      </p:sp>
      <p:pic>
        <p:nvPicPr>
          <p:cNvPr id="378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8" y="1639888"/>
            <a:ext cx="3500437" cy="3646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idx="4294967295"/>
          </p:nvPr>
        </p:nvSpPr>
        <p:spPr>
          <a:xfrm>
            <a:off x="1071563" y="428625"/>
            <a:ext cx="7000875" cy="1143000"/>
          </a:xfrm>
        </p:spPr>
        <p:txBody>
          <a:bodyPr/>
          <a:lstStyle/>
          <a:p>
            <a:r>
              <a:rPr lang="es-ES_tradnl" smtClean="0"/>
              <a:t>Nuevo Testamento </a:t>
            </a:r>
            <a:endParaRPr lang="es-CO" smtClean="0"/>
          </a:p>
        </p:txBody>
      </p:sp>
      <p:sp>
        <p:nvSpPr>
          <p:cNvPr id="3" name="2 Marcador de contenido"/>
          <p:cNvSpPr>
            <a:spLocks noGrp="1"/>
          </p:cNvSpPr>
          <p:nvPr>
            <p:ph idx="4294967295"/>
          </p:nvPr>
        </p:nvSpPr>
        <p:spPr>
          <a:xfrm>
            <a:off x="3419475" y="1557338"/>
            <a:ext cx="5214938" cy="4757737"/>
          </a:xfrm>
        </p:spPr>
        <p:txBody>
          <a:bodyPr>
            <a:normAutofit/>
          </a:bodyPr>
          <a:lstStyle/>
          <a:p>
            <a:r>
              <a:rPr lang="es-CO" sz="2400" dirty="0" smtClean="0">
                <a:hlinkClick r:id="rId2" action="ppaction://hlinkfile"/>
              </a:rPr>
              <a:t>San Mateo</a:t>
            </a:r>
            <a:r>
              <a:rPr lang="es-CO" sz="2400" dirty="0" smtClean="0"/>
              <a:t> escribe a judios          70 </a:t>
            </a:r>
          </a:p>
          <a:p>
            <a:r>
              <a:rPr lang="es-CO" sz="2400" dirty="0" smtClean="0">
                <a:hlinkClick r:id="rId3" action="ppaction://hlinkfile"/>
              </a:rPr>
              <a:t>San Marcos</a:t>
            </a:r>
            <a:r>
              <a:rPr lang="es-CO" sz="2400" dirty="0" smtClean="0"/>
              <a:t> escribe a romanos    </a:t>
            </a:r>
            <a:r>
              <a:rPr lang="es-CO" sz="2400" dirty="0" smtClean="0"/>
              <a:t>60</a:t>
            </a:r>
          </a:p>
          <a:p>
            <a:r>
              <a:rPr lang="es-CO" sz="2400" dirty="0" smtClean="0">
                <a:hlinkClick r:id="rId4" action="ppaction://hlinkfile"/>
              </a:rPr>
              <a:t>San Lucas</a:t>
            </a:r>
            <a:r>
              <a:rPr lang="es-CO" sz="2400" dirty="0" smtClean="0"/>
              <a:t> escribe a gentiles</a:t>
            </a:r>
            <a:r>
              <a:rPr lang="es-CO" sz="2400" dirty="0" smtClean="0"/>
              <a:t>     </a:t>
            </a:r>
            <a:r>
              <a:rPr lang="es-CO" sz="2400" dirty="0" smtClean="0"/>
              <a:t>    </a:t>
            </a:r>
            <a:r>
              <a:rPr lang="es-CO" sz="2400" dirty="0" smtClean="0"/>
              <a:t>60</a:t>
            </a:r>
          </a:p>
          <a:p>
            <a:r>
              <a:rPr lang="es-CO" sz="2400" dirty="0" smtClean="0">
                <a:hlinkClick r:id="rId5" action="ppaction://hlinkfile"/>
              </a:rPr>
              <a:t>San </a:t>
            </a:r>
            <a:r>
              <a:rPr lang="es-CO" sz="2400" dirty="0" smtClean="0">
                <a:hlinkClick r:id="rId5" action="ppaction://hlinkfile"/>
              </a:rPr>
              <a:t>Juan</a:t>
            </a:r>
            <a:r>
              <a:rPr lang="es-CO" sz="2400" dirty="0" smtClean="0"/>
              <a:t> </a:t>
            </a:r>
            <a:r>
              <a:rPr lang="es-CO" sz="2400" dirty="0" smtClean="0"/>
              <a:t>señala a Jesús como el Mesías.</a:t>
            </a:r>
            <a:endParaRPr lang="es-CO" sz="2400" dirty="0" smtClean="0"/>
          </a:p>
          <a:p>
            <a:pPr>
              <a:buFont typeface="Arial" charset="0"/>
              <a:buNone/>
            </a:pPr>
            <a:endParaRPr lang="es-ES_tradnl" sz="2800" dirty="0" smtClean="0"/>
          </a:p>
          <a:p>
            <a:pPr>
              <a:buFont typeface="Arial" charset="0"/>
              <a:buNone/>
            </a:pPr>
            <a:endParaRPr lang="es-CO" sz="2800" dirty="0" smtClean="0"/>
          </a:p>
          <a:p>
            <a:pPr>
              <a:buFont typeface="Arial" charset="0"/>
              <a:buNone/>
            </a:pPr>
            <a:r>
              <a:rPr lang="es-CO" sz="2400" dirty="0" smtClean="0">
                <a:hlinkClick r:id="rId6" action="ppaction://hlinkfile"/>
              </a:rPr>
              <a:t>Hechos de los Apóstoles</a:t>
            </a:r>
            <a:r>
              <a:rPr lang="es-CO" sz="2400" dirty="0" smtClean="0"/>
              <a:t> 	</a:t>
            </a:r>
          </a:p>
          <a:p>
            <a:pPr>
              <a:lnSpc>
                <a:spcPct val="80000"/>
              </a:lnSpc>
            </a:pPr>
            <a:endParaRPr lang="es-CO" sz="2200" dirty="0" smtClean="0"/>
          </a:p>
        </p:txBody>
      </p:sp>
      <p:sp>
        <p:nvSpPr>
          <p:cNvPr id="112645" name="5 CuadroTexto"/>
          <p:cNvSpPr txBox="1">
            <a:spLocks noChangeArrowheads="1"/>
          </p:cNvSpPr>
          <p:nvPr/>
        </p:nvSpPr>
        <p:spPr bwMode="auto">
          <a:xfrm>
            <a:off x="214313" y="3571875"/>
            <a:ext cx="307181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itchFamily="34" charset="0"/>
                <a:cs typeface="Arial" charset="0"/>
              </a:defRPr>
            </a:lvl1pPr>
            <a:lvl2pPr marL="742950" indent="-285750">
              <a:defRPr>
                <a:solidFill>
                  <a:schemeClr val="tx1"/>
                </a:solidFill>
                <a:latin typeface="Gill Sans MT" pitchFamily="34" charset="0"/>
                <a:cs typeface="Arial" charset="0"/>
              </a:defRPr>
            </a:lvl2pPr>
            <a:lvl3pPr marL="1143000" indent="-228600">
              <a:defRPr>
                <a:solidFill>
                  <a:schemeClr val="tx1"/>
                </a:solidFill>
                <a:latin typeface="Gill Sans MT" pitchFamily="34" charset="0"/>
                <a:cs typeface="Arial" charset="0"/>
              </a:defRPr>
            </a:lvl3pPr>
            <a:lvl4pPr marL="1600200" indent="-228600">
              <a:defRPr>
                <a:solidFill>
                  <a:schemeClr val="tx1"/>
                </a:solidFill>
                <a:latin typeface="Gill Sans MT" pitchFamily="34" charset="0"/>
                <a:cs typeface="Arial" charset="0"/>
              </a:defRPr>
            </a:lvl4pPr>
            <a:lvl5pPr marL="2057400" indent="-228600">
              <a:defRPr>
                <a:solidFill>
                  <a:schemeClr val="tx1"/>
                </a:solidFill>
                <a:latin typeface="Gill Sans MT" pitchFamily="34" charset="0"/>
                <a:cs typeface="Arial" charset="0"/>
              </a:defRPr>
            </a:lvl5pPr>
            <a:lvl6pPr marL="2514600" indent="-228600" fontAlgn="base">
              <a:spcBef>
                <a:spcPct val="0"/>
              </a:spcBef>
              <a:spcAft>
                <a:spcPct val="0"/>
              </a:spcAft>
              <a:defRPr>
                <a:solidFill>
                  <a:schemeClr val="tx1"/>
                </a:solidFill>
                <a:latin typeface="Gill Sans MT" pitchFamily="34" charset="0"/>
                <a:cs typeface="Arial" charset="0"/>
              </a:defRPr>
            </a:lvl6pPr>
            <a:lvl7pPr marL="2971800" indent="-228600" fontAlgn="base">
              <a:spcBef>
                <a:spcPct val="0"/>
              </a:spcBef>
              <a:spcAft>
                <a:spcPct val="0"/>
              </a:spcAft>
              <a:defRPr>
                <a:solidFill>
                  <a:schemeClr val="tx1"/>
                </a:solidFill>
                <a:latin typeface="Gill Sans MT" pitchFamily="34" charset="0"/>
                <a:cs typeface="Arial" charset="0"/>
              </a:defRPr>
            </a:lvl7pPr>
            <a:lvl8pPr marL="3429000" indent="-228600" fontAlgn="base">
              <a:spcBef>
                <a:spcPct val="0"/>
              </a:spcBef>
              <a:spcAft>
                <a:spcPct val="0"/>
              </a:spcAft>
              <a:defRPr>
                <a:solidFill>
                  <a:schemeClr val="tx1"/>
                </a:solidFill>
                <a:latin typeface="Gill Sans MT" pitchFamily="34" charset="0"/>
                <a:cs typeface="Arial" charset="0"/>
              </a:defRPr>
            </a:lvl8pPr>
            <a:lvl9pPr marL="3886200" indent="-228600" fontAlgn="base">
              <a:spcBef>
                <a:spcPct val="0"/>
              </a:spcBef>
              <a:spcAft>
                <a:spcPct val="0"/>
              </a:spcAft>
              <a:defRPr>
                <a:solidFill>
                  <a:schemeClr val="tx1"/>
                </a:solidFill>
                <a:latin typeface="Gill Sans MT" pitchFamily="34" charset="0"/>
                <a:cs typeface="Arial" charset="0"/>
              </a:defRPr>
            </a:lvl9pPr>
          </a:lstStyle>
          <a:p>
            <a:endParaRPr lang="en-US" sz="2400">
              <a:latin typeface="Calibri" pitchFamily="34" charset="0"/>
            </a:endParaRPr>
          </a:p>
        </p:txBody>
      </p:sp>
      <p:pic>
        <p:nvPicPr>
          <p:cNvPr id="11264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5750" y="214313"/>
            <a:ext cx="1962150" cy="209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2648" name="Rectangle 8"/>
          <p:cNvSpPr>
            <a:spLocks noChangeArrowheads="1"/>
          </p:cNvSpPr>
          <p:nvPr/>
        </p:nvSpPr>
        <p:spPr bwMode="auto">
          <a:xfrm>
            <a:off x="468313" y="3357563"/>
            <a:ext cx="1733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s-ES_tradnl"/>
              <a:t>Los Evangelios</a:t>
            </a:r>
            <a:endParaRPr lang="en-US"/>
          </a:p>
        </p:txBody>
      </p:sp>
      <p:sp>
        <p:nvSpPr>
          <p:cNvPr id="112649" name="Rectangle 9"/>
          <p:cNvSpPr>
            <a:spLocks noChangeArrowheads="1"/>
          </p:cNvSpPr>
          <p:nvPr/>
        </p:nvSpPr>
        <p:spPr bwMode="auto">
          <a:xfrm>
            <a:off x="611188" y="4437063"/>
            <a:ext cx="10731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s-ES_tradnl"/>
              <a:t>Histórico</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1 Título"/>
          <p:cNvSpPr>
            <a:spLocks noGrp="1"/>
          </p:cNvSpPr>
          <p:nvPr>
            <p:ph type="title"/>
          </p:nvPr>
        </p:nvSpPr>
        <p:spPr>
          <a:xfrm>
            <a:off x="1071563" y="428625"/>
            <a:ext cx="7000875" cy="1143000"/>
          </a:xfrm>
        </p:spPr>
        <p:txBody>
          <a:bodyPr/>
          <a:lstStyle/>
          <a:p>
            <a:r>
              <a:rPr lang="es-ES_tradnl" smtClean="0"/>
              <a:t>Nuevo Testamento </a:t>
            </a:r>
            <a:endParaRPr lang="es-CO" smtClean="0"/>
          </a:p>
        </p:txBody>
      </p:sp>
      <p:sp>
        <p:nvSpPr>
          <p:cNvPr id="3" name="2 Marcador de contenido"/>
          <p:cNvSpPr>
            <a:spLocks noGrp="1"/>
          </p:cNvSpPr>
          <p:nvPr>
            <p:ph idx="1"/>
          </p:nvPr>
        </p:nvSpPr>
        <p:spPr>
          <a:xfrm>
            <a:off x="3929063" y="1500188"/>
            <a:ext cx="5214937" cy="4757737"/>
          </a:xfrm>
        </p:spPr>
        <p:txBody>
          <a:bodyPr rtlCol="0">
            <a:normAutofit fontScale="92500" lnSpcReduction="20000"/>
          </a:bodyPr>
          <a:lstStyle/>
          <a:p>
            <a:pPr fontAlgn="auto">
              <a:spcAft>
                <a:spcPts val="0"/>
              </a:spcAft>
              <a:buFont typeface="Arial" pitchFamily="34" charset="0"/>
              <a:buChar char="•"/>
              <a:defRPr/>
            </a:pPr>
            <a:r>
              <a:rPr lang="es-CO" sz="2400" dirty="0" smtClean="0"/>
              <a:t>A los Romanos 		68DC</a:t>
            </a:r>
          </a:p>
          <a:p>
            <a:pPr fontAlgn="auto">
              <a:spcAft>
                <a:spcPts val="0"/>
              </a:spcAft>
              <a:buFont typeface="Arial" pitchFamily="34" charset="0"/>
              <a:buChar char="•"/>
              <a:defRPr/>
            </a:pPr>
            <a:r>
              <a:rPr lang="es-CO" sz="2400" dirty="0" smtClean="0"/>
              <a:t>1a a los Corintios 		54-57</a:t>
            </a:r>
          </a:p>
          <a:p>
            <a:pPr fontAlgn="auto">
              <a:spcAft>
                <a:spcPts val="0"/>
              </a:spcAft>
              <a:buFont typeface="Arial" pitchFamily="34" charset="0"/>
              <a:buChar char="•"/>
              <a:defRPr/>
            </a:pPr>
            <a:r>
              <a:rPr lang="es-CO" sz="2400" dirty="0" smtClean="0"/>
              <a:t>2a los Corintios		57</a:t>
            </a:r>
          </a:p>
          <a:p>
            <a:pPr fontAlgn="auto">
              <a:spcAft>
                <a:spcPts val="0"/>
              </a:spcAft>
              <a:buFont typeface="Arial" pitchFamily="34" charset="0"/>
              <a:buChar char="•"/>
              <a:defRPr/>
            </a:pPr>
            <a:r>
              <a:rPr lang="es-CO" sz="2400" dirty="0" smtClean="0"/>
              <a:t>A los Gálatas			58</a:t>
            </a:r>
          </a:p>
          <a:p>
            <a:pPr fontAlgn="auto">
              <a:spcAft>
                <a:spcPts val="0"/>
              </a:spcAft>
              <a:buFont typeface="Arial" pitchFamily="34" charset="0"/>
              <a:buChar char="•"/>
              <a:defRPr/>
            </a:pPr>
            <a:r>
              <a:rPr lang="es-CO" sz="2400" dirty="0" smtClean="0"/>
              <a:t>A los Efesios			62</a:t>
            </a:r>
          </a:p>
          <a:p>
            <a:pPr fontAlgn="auto">
              <a:spcAft>
                <a:spcPts val="0"/>
              </a:spcAft>
              <a:buFont typeface="Arial" pitchFamily="34" charset="0"/>
              <a:buChar char="•"/>
              <a:defRPr/>
            </a:pPr>
            <a:r>
              <a:rPr lang="es-CO" sz="2400" dirty="0" smtClean="0"/>
              <a:t>A los Filipenses 		63</a:t>
            </a:r>
          </a:p>
          <a:p>
            <a:pPr fontAlgn="auto">
              <a:spcAft>
                <a:spcPts val="0"/>
              </a:spcAft>
              <a:buFont typeface="Arial" pitchFamily="34" charset="0"/>
              <a:buChar char="•"/>
              <a:defRPr/>
            </a:pPr>
            <a:r>
              <a:rPr lang="es-CO" sz="2400" dirty="0" smtClean="0"/>
              <a:t>A los Colosenses 		62</a:t>
            </a:r>
          </a:p>
          <a:p>
            <a:pPr fontAlgn="auto">
              <a:spcAft>
                <a:spcPts val="0"/>
              </a:spcAft>
              <a:buFont typeface="Arial" pitchFamily="34" charset="0"/>
              <a:buChar char="•"/>
              <a:defRPr/>
            </a:pPr>
            <a:r>
              <a:rPr lang="es-CO" sz="2400" dirty="0" smtClean="0"/>
              <a:t>1a a los Tesalonicenses 	51</a:t>
            </a:r>
          </a:p>
          <a:p>
            <a:pPr fontAlgn="auto">
              <a:spcAft>
                <a:spcPts val="0"/>
              </a:spcAft>
              <a:buFont typeface="Arial" pitchFamily="34" charset="0"/>
              <a:buChar char="•"/>
              <a:defRPr/>
            </a:pPr>
            <a:r>
              <a:rPr lang="es-CO" sz="2400" dirty="0" smtClean="0"/>
              <a:t>2a a los Tesalonicenses 	52</a:t>
            </a:r>
          </a:p>
          <a:p>
            <a:pPr fontAlgn="auto">
              <a:spcAft>
                <a:spcPts val="0"/>
              </a:spcAft>
              <a:buFont typeface="Arial" pitchFamily="34" charset="0"/>
              <a:buChar char="•"/>
              <a:defRPr/>
            </a:pPr>
            <a:r>
              <a:rPr lang="es-CO" sz="2400" dirty="0" smtClean="0"/>
              <a:t>1a a Timoteo			64-66</a:t>
            </a:r>
          </a:p>
          <a:p>
            <a:pPr fontAlgn="auto">
              <a:spcAft>
                <a:spcPts val="0"/>
              </a:spcAft>
              <a:buFont typeface="Arial" pitchFamily="34" charset="0"/>
              <a:buChar char="•"/>
              <a:defRPr/>
            </a:pPr>
            <a:r>
              <a:rPr lang="es-CO" sz="2400" dirty="0" smtClean="0"/>
              <a:t>2a Timoteo			66</a:t>
            </a:r>
          </a:p>
          <a:p>
            <a:pPr fontAlgn="auto">
              <a:spcAft>
                <a:spcPts val="0"/>
              </a:spcAft>
              <a:buFont typeface="Arial" pitchFamily="34" charset="0"/>
              <a:buChar char="•"/>
              <a:defRPr/>
            </a:pPr>
            <a:r>
              <a:rPr lang="es-CO" sz="2400" dirty="0" smtClean="0"/>
              <a:t>A Tito			63</a:t>
            </a:r>
          </a:p>
          <a:p>
            <a:pPr fontAlgn="auto">
              <a:spcAft>
                <a:spcPts val="0"/>
              </a:spcAft>
              <a:buFont typeface="Arial" pitchFamily="34" charset="0"/>
              <a:buChar char="•"/>
              <a:defRPr/>
            </a:pPr>
            <a:r>
              <a:rPr lang="es-CO" sz="2400" dirty="0" smtClean="0"/>
              <a:t>A Filemón 			62</a:t>
            </a:r>
          </a:p>
          <a:p>
            <a:pPr fontAlgn="auto">
              <a:spcAft>
                <a:spcPts val="0"/>
              </a:spcAft>
              <a:buFont typeface="Arial" pitchFamily="34" charset="0"/>
              <a:buChar char="•"/>
              <a:defRPr/>
            </a:pPr>
            <a:r>
              <a:rPr lang="es-CO" sz="2400" dirty="0" smtClean="0"/>
              <a:t>A los Hebreos 		63-66</a:t>
            </a:r>
          </a:p>
          <a:p>
            <a:pPr fontAlgn="auto">
              <a:spcAft>
                <a:spcPts val="0"/>
              </a:spcAft>
              <a:buFont typeface="Arial" pitchFamily="34" charset="0"/>
              <a:buChar char="•"/>
              <a:defRPr/>
            </a:pPr>
            <a:endParaRPr lang="es-CO" sz="2400" dirty="0"/>
          </a:p>
        </p:txBody>
      </p:sp>
      <p:sp>
        <p:nvSpPr>
          <p:cNvPr id="5" name="4 Abrir llave"/>
          <p:cNvSpPr/>
          <p:nvPr/>
        </p:nvSpPr>
        <p:spPr>
          <a:xfrm>
            <a:off x="3429000" y="1571625"/>
            <a:ext cx="428625" cy="4714875"/>
          </a:xfrm>
          <a:prstGeom prst="leftBrace">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s-CO"/>
          </a:p>
        </p:txBody>
      </p:sp>
      <p:sp>
        <p:nvSpPr>
          <p:cNvPr id="39940" name="5 CuadroTexto"/>
          <p:cNvSpPr txBox="1">
            <a:spLocks noChangeArrowheads="1"/>
          </p:cNvSpPr>
          <p:nvPr/>
        </p:nvSpPr>
        <p:spPr bwMode="auto">
          <a:xfrm>
            <a:off x="214313" y="3571875"/>
            <a:ext cx="3071812"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itchFamily="34" charset="0"/>
                <a:cs typeface="Arial" charset="0"/>
              </a:defRPr>
            </a:lvl1pPr>
            <a:lvl2pPr marL="742950" indent="-285750">
              <a:defRPr>
                <a:solidFill>
                  <a:schemeClr val="tx1"/>
                </a:solidFill>
                <a:latin typeface="Gill Sans MT" pitchFamily="34" charset="0"/>
                <a:cs typeface="Arial" charset="0"/>
              </a:defRPr>
            </a:lvl2pPr>
            <a:lvl3pPr marL="1143000" indent="-228600">
              <a:defRPr>
                <a:solidFill>
                  <a:schemeClr val="tx1"/>
                </a:solidFill>
                <a:latin typeface="Gill Sans MT" pitchFamily="34" charset="0"/>
                <a:cs typeface="Arial" charset="0"/>
              </a:defRPr>
            </a:lvl3pPr>
            <a:lvl4pPr marL="1600200" indent="-228600">
              <a:defRPr>
                <a:solidFill>
                  <a:schemeClr val="tx1"/>
                </a:solidFill>
                <a:latin typeface="Gill Sans MT" pitchFamily="34" charset="0"/>
                <a:cs typeface="Arial" charset="0"/>
              </a:defRPr>
            </a:lvl4pPr>
            <a:lvl5pPr marL="2057400" indent="-228600">
              <a:defRPr>
                <a:solidFill>
                  <a:schemeClr val="tx1"/>
                </a:solidFill>
                <a:latin typeface="Gill Sans MT" pitchFamily="34" charset="0"/>
                <a:cs typeface="Arial" charset="0"/>
              </a:defRPr>
            </a:lvl5pPr>
            <a:lvl6pPr marL="2514600" indent="-228600" fontAlgn="base">
              <a:spcBef>
                <a:spcPct val="0"/>
              </a:spcBef>
              <a:spcAft>
                <a:spcPct val="0"/>
              </a:spcAft>
              <a:defRPr>
                <a:solidFill>
                  <a:schemeClr val="tx1"/>
                </a:solidFill>
                <a:latin typeface="Gill Sans MT" pitchFamily="34" charset="0"/>
                <a:cs typeface="Arial" charset="0"/>
              </a:defRPr>
            </a:lvl6pPr>
            <a:lvl7pPr marL="2971800" indent="-228600" fontAlgn="base">
              <a:spcBef>
                <a:spcPct val="0"/>
              </a:spcBef>
              <a:spcAft>
                <a:spcPct val="0"/>
              </a:spcAft>
              <a:defRPr>
                <a:solidFill>
                  <a:schemeClr val="tx1"/>
                </a:solidFill>
                <a:latin typeface="Gill Sans MT" pitchFamily="34" charset="0"/>
                <a:cs typeface="Arial" charset="0"/>
              </a:defRPr>
            </a:lvl7pPr>
            <a:lvl8pPr marL="3429000" indent="-228600" fontAlgn="base">
              <a:spcBef>
                <a:spcPct val="0"/>
              </a:spcBef>
              <a:spcAft>
                <a:spcPct val="0"/>
              </a:spcAft>
              <a:defRPr>
                <a:solidFill>
                  <a:schemeClr val="tx1"/>
                </a:solidFill>
                <a:latin typeface="Gill Sans MT" pitchFamily="34" charset="0"/>
                <a:cs typeface="Arial" charset="0"/>
              </a:defRPr>
            </a:lvl8pPr>
            <a:lvl9pPr marL="3886200" indent="-228600" fontAlgn="base">
              <a:spcBef>
                <a:spcPct val="0"/>
              </a:spcBef>
              <a:spcAft>
                <a:spcPct val="0"/>
              </a:spcAft>
              <a:defRPr>
                <a:solidFill>
                  <a:schemeClr val="tx1"/>
                </a:solidFill>
                <a:latin typeface="Gill Sans MT" pitchFamily="34" charset="0"/>
                <a:cs typeface="Arial" charset="0"/>
              </a:defRPr>
            </a:lvl9pPr>
          </a:lstStyle>
          <a:p>
            <a:r>
              <a:rPr lang="es-ES_tradnl" sz="2400">
                <a:latin typeface="Calibri" pitchFamily="34" charset="0"/>
              </a:rPr>
              <a:t>Epístolas Paúlinas</a:t>
            </a:r>
            <a:endParaRPr lang="es-CO" sz="2400">
              <a:latin typeface="Calibri" pitchFamily="34" charset="0"/>
            </a:endParaRPr>
          </a:p>
        </p:txBody>
      </p:sp>
      <p:pic>
        <p:nvPicPr>
          <p:cNvPr id="3994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214313"/>
            <a:ext cx="1962150" cy="209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1 Título"/>
          <p:cNvSpPr>
            <a:spLocks noGrp="1"/>
          </p:cNvSpPr>
          <p:nvPr>
            <p:ph type="title"/>
          </p:nvPr>
        </p:nvSpPr>
        <p:spPr>
          <a:xfrm>
            <a:off x="1071563" y="428625"/>
            <a:ext cx="7000875" cy="912813"/>
          </a:xfrm>
        </p:spPr>
        <p:txBody>
          <a:bodyPr/>
          <a:lstStyle/>
          <a:p>
            <a:r>
              <a:rPr lang="es-ES_tradnl" sz="3600" smtClean="0"/>
              <a:t>Epístolas Generales y Profecía</a:t>
            </a:r>
            <a:r>
              <a:rPr lang="es-ES_tradnl" smtClean="0"/>
              <a:t> </a:t>
            </a:r>
            <a:endParaRPr lang="es-CO" smtClean="0"/>
          </a:p>
        </p:txBody>
      </p:sp>
      <p:sp>
        <p:nvSpPr>
          <p:cNvPr id="3" name="2 Marcador de contenido"/>
          <p:cNvSpPr>
            <a:spLocks noGrp="1"/>
          </p:cNvSpPr>
          <p:nvPr>
            <p:ph idx="1"/>
          </p:nvPr>
        </p:nvSpPr>
        <p:spPr>
          <a:xfrm>
            <a:off x="4643438" y="1428750"/>
            <a:ext cx="4286250" cy="4757738"/>
          </a:xfrm>
        </p:spPr>
        <p:txBody>
          <a:bodyPr rtlCol="0">
            <a:normAutofit/>
          </a:bodyPr>
          <a:lstStyle/>
          <a:p>
            <a:pPr fontAlgn="auto">
              <a:spcAft>
                <a:spcPts val="0"/>
              </a:spcAft>
              <a:buFont typeface="Arial" pitchFamily="34" charset="0"/>
              <a:buNone/>
              <a:defRPr/>
            </a:pPr>
            <a:r>
              <a:rPr lang="es-ES_tradnl" sz="2400" dirty="0" smtClean="0"/>
              <a:t>Epístolas Generales</a:t>
            </a:r>
            <a:endParaRPr lang="es-CO" sz="2400" dirty="0" smtClean="0"/>
          </a:p>
          <a:p>
            <a:pPr fontAlgn="auto">
              <a:spcAft>
                <a:spcPts val="0"/>
              </a:spcAft>
              <a:buFont typeface="Arial" pitchFamily="34" charset="0"/>
              <a:buNone/>
              <a:defRPr/>
            </a:pPr>
            <a:r>
              <a:rPr lang="es-ES_tradnl" sz="2400" dirty="0" smtClean="0"/>
              <a:t>Santiago	62 DC</a:t>
            </a:r>
          </a:p>
          <a:p>
            <a:pPr marL="514350" indent="-514350" fontAlgn="auto">
              <a:spcAft>
                <a:spcPts val="0"/>
              </a:spcAft>
              <a:buFont typeface="Arial" pitchFamily="34" charset="0"/>
              <a:buAutoNum type="arabicPeriod"/>
              <a:defRPr/>
            </a:pPr>
            <a:r>
              <a:rPr lang="es-ES_tradnl" sz="2400" dirty="0" smtClean="0"/>
              <a:t>Pedro	60-45</a:t>
            </a:r>
          </a:p>
          <a:p>
            <a:pPr marL="514350" indent="-514350" fontAlgn="auto">
              <a:spcAft>
                <a:spcPts val="0"/>
              </a:spcAft>
              <a:buFont typeface="Arial" pitchFamily="34" charset="0"/>
              <a:buAutoNum type="arabicPeriod"/>
              <a:defRPr/>
            </a:pPr>
            <a:r>
              <a:rPr lang="es-ES_tradnl" sz="2400" dirty="0" smtClean="0"/>
              <a:t>Pedro	60 – 45</a:t>
            </a:r>
          </a:p>
          <a:p>
            <a:pPr marL="514350" indent="-514350" fontAlgn="auto">
              <a:spcAft>
                <a:spcPts val="0"/>
              </a:spcAft>
              <a:buFont typeface="Arial" pitchFamily="34" charset="0"/>
              <a:buNone/>
              <a:defRPr/>
            </a:pPr>
            <a:r>
              <a:rPr lang="es-ES_tradnl" sz="2400" dirty="0" smtClean="0"/>
              <a:t>1 Juan		80 – 90</a:t>
            </a:r>
          </a:p>
          <a:p>
            <a:pPr marL="514350" indent="-514350" fontAlgn="auto">
              <a:spcAft>
                <a:spcPts val="0"/>
              </a:spcAft>
              <a:buFont typeface="Arial" pitchFamily="34" charset="0"/>
              <a:buNone/>
              <a:defRPr/>
            </a:pPr>
            <a:r>
              <a:rPr lang="es-ES_tradnl" sz="2400" dirty="0" smtClean="0"/>
              <a:t>2 Juan		80 – 90</a:t>
            </a:r>
          </a:p>
          <a:p>
            <a:pPr marL="514350" indent="-514350" fontAlgn="auto">
              <a:spcAft>
                <a:spcPts val="0"/>
              </a:spcAft>
              <a:buFont typeface="Arial" pitchFamily="34" charset="0"/>
              <a:buNone/>
              <a:defRPr/>
            </a:pPr>
            <a:r>
              <a:rPr lang="es-ES_tradnl" sz="2400" dirty="0" smtClean="0"/>
              <a:t>3 Juan		80 – 90</a:t>
            </a:r>
          </a:p>
          <a:p>
            <a:pPr marL="514350" indent="-514350" fontAlgn="auto">
              <a:spcAft>
                <a:spcPts val="0"/>
              </a:spcAft>
              <a:buFont typeface="Arial" pitchFamily="34" charset="0"/>
              <a:buNone/>
              <a:defRPr/>
            </a:pPr>
            <a:r>
              <a:rPr lang="es-ES_tradnl" sz="2400" dirty="0" smtClean="0"/>
              <a:t>Judas		60</a:t>
            </a:r>
          </a:p>
          <a:p>
            <a:pPr marL="514350" indent="-514350" fontAlgn="auto">
              <a:spcAft>
                <a:spcPts val="0"/>
              </a:spcAft>
              <a:buFont typeface="Arial" pitchFamily="34" charset="0"/>
              <a:buNone/>
              <a:defRPr/>
            </a:pPr>
            <a:r>
              <a:rPr lang="es-ES_tradnl" sz="2400" dirty="0"/>
              <a:t>	</a:t>
            </a:r>
            <a:r>
              <a:rPr lang="es-ES_tradnl" sz="2400" dirty="0" smtClean="0"/>
              <a:t>PROFECÍA</a:t>
            </a:r>
          </a:p>
          <a:p>
            <a:pPr marL="514350" indent="-514350" fontAlgn="auto">
              <a:spcAft>
                <a:spcPts val="0"/>
              </a:spcAft>
              <a:buFont typeface="Arial" pitchFamily="34" charset="0"/>
              <a:buNone/>
              <a:defRPr/>
            </a:pPr>
            <a:r>
              <a:rPr lang="es-ES_tradnl" sz="2400" dirty="0" smtClean="0"/>
              <a:t>Apocalipsis	96 DC</a:t>
            </a:r>
          </a:p>
        </p:txBody>
      </p:sp>
      <p:pic>
        <p:nvPicPr>
          <p:cNvPr id="40963" name="Picture 2" descr="http://www.cristoredentor.org.bo/imgs/esteban_acusad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1633538"/>
            <a:ext cx="3500437" cy="391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ctrTitle"/>
          </p:nvPr>
        </p:nvSpPr>
        <p:spPr>
          <a:xfrm>
            <a:off x="1143000" y="428625"/>
            <a:ext cx="7407275" cy="757238"/>
          </a:xfrm>
        </p:spPr>
        <p:txBody>
          <a:bodyPr/>
          <a:lstStyle/>
          <a:p>
            <a:pPr fontAlgn="auto">
              <a:spcAft>
                <a:spcPts val="0"/>
              </a:spcAft>
              <a:defRPr/>
            </a:pPr>
            <a:r>
              <a:rPr lang="es-ES_tradnl" dirty="0" smtClean="0">
                <a:solidFill>
                  <a:schemeClr val="tx2">
                    <a:satMod val="130000"/>
                  </a:schemeClr>
                </a:solidFill>
              </a:rPr>
              <a:t>Cómo estudiar la Biblia</a:t>
            </a:r>
            <a:endParaRPr lang="es-CO" dirty="0">
              <a:solidFill>
                <a:schemeClr val="tx2">
                  <a:satMod val="130000"/>
                </a:schemeClr>
              </a:solidFill>
            </a:endParaRPr>
          </a:p>
        </p:txBody>
      </p:sp>
      <p:sp>
        <p:nvSpPr>
          <p:cNvPr id="10" name="9 CuadroTexto"/>
          <p:cNvSpPr txBox="1"/>
          <p:nvPr/>
        </p:nvSpPr>
        <p:spPr>
          <a:xfrm>
            <a:off x="1071563" y="2000250"/>
            <a:ext cx="8072437" cy="3477875"/>
          </a:xfrm>
          <a:prstGeom prst="rect">
            <a:avLst/>
          </a:prstGeom>
          <a:noFill/>
        </p:spPr>
        <p:txBody>
          <a:bodyPr>
            <a:spAutoFit/>
          </a:bodyPr>
          <a:lstStyle>
            <a:lvl1pPr marL="457200" indent="-457200">
              <a:defRPr>
                <a:solidFill>
                  <a:schemeClr val="tx1"/>
                </a:solidFill>
                <a:latin typeface="Gill Sans MT" pitchFamily="34" charset="0"/>
                <a:cs typeface="Arial" charset="0"/>
              </a:defRPr>
            </a:lvl1pPr>
            <a:lvl2pPr marL="800100" indent="-342900">
              <a:defRPr>
                <a:solidFill>
                  <a:schemeClr val="tx1"/>
                </a:solidFill>
                <a:latin typeface="Gill Sans MT" pitchFamily="34" charset="0"/>
                <a:cs typeface="Arial" charset="0"/>
              </a:defRPr>
            </a:lvl2pPr>
            <a:lvl3pPr marL="1257300" indent="-342900">
              <a:defRPr>
                <a:solidFill>
                  <a:schemeClr val="tx1"/>
                </a:solidFill>
                <a:latin typeface="Gill Sans MT" pitchFamily="34" charset="0"/>
                <a:cs typeface="Arial" charset="0"/>
              </a:defRPr>
            </a:lvl3pPr>
            <a:lvl4pPr marL="1714500" indent="-342900">
              <a:defRPr>
                <a:solidFill>
                  <a:schemeClr val="tx1"/>
                </a:solidFill>
                <a:latin typeface="Gill Sans MT" pitchFamily="34" charset="0"/>
                <a:cs typeface="Arial" charset="0"/>
              </a:defRPr>
            </a:lvl4pPr>
            <a:lvl5pPr marL="2171700" indent="-342900">
              <a:defRPr>
                <a:solidFill>
                  <a:schemeClr val="tx1"/>
                </a:solidFill>
                <a:latin typeface="Gill Sans MT" pitchFamily="34" charset="0"/>
                <a:cs typeface="Arial" charset="0"/>
              </a:defRPr>
            </a:lvl5pPr>
            <a:lvl6pPr marL="2628900" indent="-342900" fontAlgn="base">
              <a:spcBef>
                <a:spcPct val="0"/>
              </a:spcBef>
              <a:spcAft>
                <a:spcPct val="0"/>
              </a:spcAft>
              <a:defRPr>
                <a:solidFill>
                  <a:schemeClr val="tx1"/>
                </a:solidFill>
                <a:latin typeface="Gill Sans MT" pitchFamily="34" charset="0"/>
                <a:cs typeface="Arial" charset="0"/>
              </a:defRPr>
            </a:lvl6pPr>
            <a:lvl7pPr marL="3086100" indent="-342900" fontAlgn="base">
              <a:spcBef>
                <a:spcPct val="0"/>
              </a:spcBef>
              <a:spcAft>
                <a:spcPct val="0"/>
              </a:spcAft>
              <a:defRPr>
                <a:solidFill>
                  <a:schemeClr val="tx1"/>
                </a:solidFill>
                <a:latin typeface="Gill Sans MT" pitchFamily="34" charset="0"/>
                <a:cs typeface="Arial" charset="0"/>
              </a:defRPr>
            </a:lvl7pPr>
            <a:lvl8pPr marL="3543300" indent="-342900" fontAlgn="base">
              <a:spcBef>
                <a:spcPct val="0"/>
              </a:spcBef>
              <a:spcAft>
                <a:spcPct val="0"/>
              </a:spcAft>
              <a:defRPr>
                <a:solidFill>
                  <a:schemeClr val="tx1"/>
                </a:solidFill>
                <a:latin typeface="Gill Sans MT" pitchFamily="34" charset="0"/>
                <a:cs typeface="Arial" charset="0"/>
              </a:defRPr>
            </a:lvl8pPr>
            <a:lvl9pPr marL="4000500" indent="-342900" fontAlgn="base">
              <a:spcBef>
                <a:spcPct val="0"/>
              </a:spcBef>
              <a:spcAft>
                <a:spcPct val="0"/>
              </a:spcAft>
              <a:defRPr>
                <a:solidFill>
                  <a:schemeClr val="tx1"/>
                </a:solidFill>
                <a:latin typeface="Gill Sans MT" pitchFamily="34" charset="0"/>
                <a:cs typeface="Arial" charset="0"/>
              </a:defRPr>
            </a:lvl9pPr>
          </a:lstStyle>
          <a:p>
            <a:r>
              <a:rPr lang="es-ES" sz="2800" b="1" dirty="0">
                <a:solidFill>
                  <a:srgbClr val="320E04"/>
                </a:solidFill>
                <a:latin typeface="Arial" charset="0"/>
              </a:rPr>
              <a:t>Sistemas de Estudio de la Biblia:</a:t>
            </a:r>
          </a:p>
          <a:p>
            <a:endParaRPr lang="es-ES" sz="2800" b="1" dirty="0">
              <a:solidFill>
                <a:srgbClr val="320E04"/>
              </a:solidFill>
              <a:latin typeface="Arial" charset="0"/>
            </a:endParaRPr>
          </a:p>
          <a:p>
            <a:pPr>
              <a:buFontTx/>
              <a:buAutoNum type="arabicPeriod"/>
            </a:pPr>
            <a:r>
              <a:rPr lang="es-ES" sz="2800" dirty="0"/>
              <a:t>El </a:t>
            </a:r>
            <a:r>
              <a:rPr lang="es-ES" sz="2800" dirty="0" smtClean="0"/>
              <a:t>estudio por temas (justicia, pacto, leyes)</a:t>
            </a:r>
            <a:endParaRPr lang="es-ES" sz="2800" dirty="0"/>
          </a:p>
          <a:p>
            <a:pPr>
              <a:buFontTx/>
              <a:buAutoNum type="arabicPeriod"/>
            </a:pPr>
            <a:r>
              <a:rPr lang="es-ES" sz="2800" dirty="0"/>
              <a:t>El </a:t>
            </a:r>
            <a:r>
              <a:rPr lang="es-ES" sz="2800" dirty="0" smtClean="0"/>
              <a:t>estudio cronológico. </a:t>
            </a:r>
            <a:endParaRPr lang="es-ES" sz="2800" dirty="0"/>
          </a:p>
          <a:p>
            <a:pPr>
              <a:buFontTx/>
              <a:buAutoNum type="arabicPeriod"/>
            </a:pPr>
            <a:r>
              <a:rPr lang="es-ES" sz="2800" dirty="0"/>
              <a:t>El </a:t>
            </a:r>
            <a:r>
              <a:rPr lang="es-ES" sz="2800" dirty="0"/>
              <a:t>e</a:t>
            </a:r>
            <a:r>
              <a:rPr lang="es-ES" sz="2800" dirty="0" smtClean="0"/>
              <a:t>studio libro </a:t>
            </a:r>
            <a:r>
              <a:rPr lang="es-ES" sz="2800" dirty="0"/>
              <a:t>por libro.</a:t>
            </a:r>
          </a:p>
          <a:p>
            <a:pPr>
              <a:buFontTx/>
              <a:buAutoNum type="arabicPeriod"/>
            </a:pPr>
            <a:r>
              <a:rPr lang="es-ES" sz="2800" dirty="0"/>
              <a:t>El </a:t>
            </a:r>
            <a:r>
              <a:rPr lang="es-ES" sz="2800" dirty="0"/>
              <a:t>e</a:t>
            </a:r>
            <a:r>
              <a:rPr lang="es-ES" sz="2800" dirty="0" smtClean="0"/>
              <a:t>studio </a:t>
            </a:r>
            <a:r>
              <a:rPr lang="es-CO" sz="2800" dirty="0"/>
              <a:t>texto por texto.</a:t>
            </a:r>
            <a:endParaRPr lang="es-CO" sz="2800" dirty="0"/>
          </a:p>
          <a:p>
            <a:r>
              <a:rPr lang="es-CO" sz="2800" dirty="0"/>
              <a:t>5.  El </a:t>
            </a:r>
            <a:r>
              <a:rPr lang="es-CO" sz="2800" dirty="0" smtClean="0"/>
              <a:t>estudio por palabras.</a:t>
            </a:r>
            <a:endParaRPr lang="es-CO" sz="2800" dirty="0"/>
          </a:p>
          <a:p>
            <a:pPr>
              <a:buFontTx/>
              <a:buAutoNum type="arabicPeriod" startAt="4"/>
            </a:pPr>
            <a:endParaRPr lang="es-ES_tradnl" sz="2400" dirty="0">
              <a:latin typeface="Trebuchet MS" pitchFamily="34" charset="0"/>
            </a:endParaRPr>
          </a:p>
        </p:txBody>
      </p:sp>
      <p:pic>
        <p:nvPicPr>
          <p:cNvPr id="46084" name="Picture 2" descr="D:\Carvajal\Temas Juveniles\fondos Jovenes\Fondos Varios\Original Art 4\Soft Edge\MagiGif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2313" y="0"/>
            <a:ext cx="2071687" cy="2071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435100" y="274638"/>
            <a:ext cx="7499350" cy="1143000"/>
          </a:xfrm>
        </p:spPr>
        <p:txBody>
          <a:bodyPr/>
          <a:lstStyle/>
          <a:p>
            <a:pPr fontAlgn="auto">
              <a:spcAft>
                <a:spcPts val="0"/>
              </a:spcAft>
              <a:defRPr/>
            </a:pPr>
            <a:r>
              <a:rPr lang="en-US">
                <a:solidFill>
                  <a:schemeClr val="tx2">
                    <a:satMod val="130000"/>
                  </a:schemeClr>
                </a:solidFill>
              </a:rPr>
              <a:t>Casiodoro de Reina</a:t>
            </a:r>
            <a:endParaRPr lang="es-ES">
              <a:solidFill>
                <a:schemeClr val="tx2">
                  <a:satMod val="130000"/>
                </a:schemeClr>
              </a:solidFill>
            </a:endParaRPr>
          </a:p>
        </p:txBody>
      </p:sp>
      <p:pic>
        <p:nvPicPr>
          <p:cNvPr id="55298" name="Picture 3" descr="Rein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43000"/>
            <a:ext cx="1608138" cy="2000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4" name="Text Box 4"/>
          <p:cNvSpPr txBox="1">
            <a:spLocks noChangeArrowheads="1"/>
          </p:cNvSpPr>
          <p:nvPr/>
        </p:nvSpPr>
        <p:spPr bwMode="auto">
          <a:xfrm>
            <a:off x="1857375" y="1560513"/>
            <a:ext cx="7148513" cy="4154984"/>
          </a:xfrm>
          <a:prstGeom prst="rect">
            <a:avLst/>
          </a:prstGeom>
          <a:noFill/>
          <a:ln w="9525">
            <a:noFill/>
            <a:miter lim="800000"/>
            <a:headEnd/>
            <a:tailEnd/>
          </a:ln>
          <a:effectLst/>
        </p:spPr>
        <p:txBody>
          <a:bodyPr>
            <a:spAutoFit/>
          </a:bodyPr>
          <a:lstStyle>
            <a:lvl1pPr>
              <a:defRPr>
                <a:solidFill>
                  <a:schemeClr val="tx1"/>
                </a:solidFill>
                <a:latin typeface="Gill Sans MT" pitchFamily="34" charset="0"/>
                <a:cs typeface="Arial" charset="0"/>
              </a:defRPr>
            </a:lvl1pPr>
            <a:lvl2pPr marL="742950" indent="-285750">
              <a:defRPr>
                <a:solidFill>
                  <a:schemeClr val="tx1"/>
                </a:solidFill>
                <a:latin typeface="Gill Sans MT" pitchFamily="34" charset="0"/>
                <a:cs typeface="Arial" charset="0"/>
              </a:defRPr>
            </a:lvl2pPr>
            <a:lvl3pPr marL="1143000" indent="-228600">
              <a:defRPr>
                <a:solidFill>
                  <a:schemeClr val="tx1"/>
                </a:solidFill>
                <a:latin typeface="Gill Sans MT" pitchFamily="34" charset="0"/>
                <a:cs typeface="Arial" charset="0"/>
              </a:defRPr>
            </a:lvl3pPr>
            <a:lvl4pPr marL="1600200" indent="-228600">
              <a:defRPr>
                <a:solidFill>
                  <a:schemeClr val="tx1"/>
                </a:solidFill>
                <a:latin typeface="Gill Sans MT" pitchFamily="34" charset="0"/>
                <a:cs typeface="Arial" charset="0"/>
              </a:defRPr>
            </a:lvl4pPr>
            <a:lvl5pPr marL="2057400" indent="-228600">
              <a:defRPr>
                <a:solidFill>
                  <a:schemeClr val="tx1"/>
                </a:solidFill>
                <a:latin typeface="Gill Sans MT" pitchFamily="34" charset="0"/>
                <a:cs typeface="Arial" charset="0"/>
              </a:defRPr>
            </a:lvl5pPr>
            <a:lvl6pPr marL="2514600" indent="-228600" fontAlgn="base">
              <a:spcBef>
                <a:spcPct val="0"/>
              </a:spcBef>
              <a:spcAft>
                <a:spcPct val="0"/>
              </a:spcAft>
              <a:defRPr>
                <a:solidFill>
                  <a:schemeClr val="tx1"/>
                </a:solidFill>
                <a:latin typeface="Gill Sans MT" pitchFamily="34" charset="0"/>
                <a:cs typeface="Arial" charset="0"/>
              </a:defRPr>
            </a:lvl6pPr>
            <a:lvl7pPr marL="2971800" indent="-228600" fontAlgn="base">
              <a:spcBef>
                <a:spcPct val="0"/>
              </a:spcBef>
              <a:spcAft>
                <a:spcPct val="0"/>
              </a:spcAft>
              <a:defRPr>
                <a:solidFill>
                  <a:schemeClr val="tx1"/>
                </a:solidFill>
                <a:latin typeface="Gill Sans MT" pitchFamily="34" charset="0"/>
                <a:cs typeface="Arial" charset="0"/>
              </a:defRPr>
            </a:lvl7pPr>
            <a:lvl8pPr marL="3429000" indent="-228600" fontAlgn="base">
              <a:spcBef>
                <a:spcPct val="0"/>
              </a:spcBef>
              <a:spcAft>
                <a:spcPct val="0"/>
              </a:spcAft>
              <a:defRPr>
                <a:solidFill>
                  <a:schemeClr val="tx1"/>
                </a:solidFill>
                <a:latin typeface="Gill Sans MT" pitchFamily="34" charset="0"/>
                <a:cs typeface="Arial" charset="0"/>
              </a:defRPr>
            </a:lvl8pPr>
            <a:lvl9pPr marL="3886200" indent="-228600" fontAlgn="base">
              <a:spcBef>
                <a:spcPct val="0"/>
              </a:spcBef>
              <a:spcAft>
                <a:spcPct val="0"/>
              </a:spcAft>
              <a:defRPr>
                <a:solidFill>
                  <a:schemeClr val="tx1"/>
                </a:solidFill>
                <a:latin typeface="Gill Sans MT" pitchFamily="34" charset="0"/>
                <a:cs typeface="Arial" charset="0"/>
              </a:defRPr>
            </a:lvl9pPr>
          </a:lstStyle>
          <a:p>
            <a:pPr>
              <a:spcBef>
                <a:spcPct val="50000"/>
              </a:spcBef>
            </a:pPr>
            <a:r>
              <a:rPr lang="en-US" sz="2200" dirty="0" smtClean="0">
                <a:effectLst>
                  <a:outerShdw blurRad="38100" dist="38100" dir="2700000" algn="tl">
                    <a:srgbClr val="C0C0C0"/>
                  </a:outerShdw>
                </a:effectLst>
                <a:latin typeface="Times New Roman" pitchFamily="18" charset="0"/>
                <a:cs typeface="Times New Roman" pitchFamily="18" charset="0"/>
              </a:rPr>
              <a:t>“</a:t>
            </a:r>
            <a:r>
              <a:rPr lang="es-CO" sz="2400" dirty="0"/>
              <a:t>F</a:t>
            </a:r>
            <a:r>
              <a:rPr lang="es-CO" sz="2400" dirty="0" smtClean="0"/>
              <a:t>ue </a:t>
            </a:r>
            <a:r>
              <a:rPr lang="es-CO" sz="2400" dirty="0"/>
              <a:t>la primera traducción directa completa de los textos originales hebreo, arameo y Griego al idioma español que alcanzó amplia difusión, durante la reforma protestante. Fue publicada en 1569 y debe su nombre al principal autor de la edición original, Casiodoro de Reina, así como a su primer revisor Cipriano de Valera, ambos monjes católicos del convento de San Isidoro del Campo que habían abandonado España tras ser perseguidos por la Santa Inquisición debido a sus simpatías con el luteranismo. requirió doce años a sus autores.</a:t>
            </a:r>
            <a:endParaRPr lang="es-ES" sz="2200" dirty="0">
              <a:effectLst>
                <a:outerShdw blurRad="38100" dist="38100" dir="2700000" algn="tl">
                  <a:srgbClr val="C0C0C0"/>
                </a:outerShdw>
              </a:effectLst>
              <a:latin typeface="Times New Roman" pitchFamily="18" charset="0"/>
              <a:cs typeface="Times New Roman" pitchFamily="18" charset="0"/>
            </a:endParaRPr>
          </a:p>
        </p:txBody>
      </p:sp>
      <p:pic>
        <p:nvPicPr>
          <p:cNvPr id="55300" name="Picture 3" descr="Valer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714750"/>
            <a:ext cx="1541463" cy="2066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58369" name="Group 19"/>
          <p:cNvGrpSpPr>
            <a:grpSpLocks/>
          </p:cNvGrpSpPr>
          <p:nvPr/>
        </p:nvGrpSpPr>
        <p:grpSpPr bwMode="auto">
          <a:xfrm>
            <a:off x="1143000" y="1714500"/>
            <a:ext cx="2209800" cy="3140075"/>
            <a:chOff x="192" y="672"/>
            <a:chExt cx="1392" cy="1978"/>
          </a:xfrm>
        </p:grpSpPr>
        <p:pic>
          <p:nvPicPr>
            <p:cNvPr id="5" name="Picture 20" descr="~max0004"/>
            <p:cNvPicPr>
              <a:picLocks noChangeAspect="1" noChangeArrowheads="1"/>
            </p:cNvPicPr>
            <p:nvPr/>
          </p:nvPicPr>
          <p:blipFill>
            <a:blip r:embed="rId4">
              <a:lum bright="-6000" contrast="6000"/>
            </a:blip>
            <a:srcRect r="39278" b="27777"/>
            <a:stretch>
              <a:fillRect/>
            </a:stretch>
          </p:blipFill>
          <p:spPr bwMode="auto">
            <a:xfrm>
              <a:off x="336" y="672"/>
              <a:ext cx="1086" cy="1680"/>
            </a:xfrm>
            <a:prstGeom prst="rect">
              <a:avLst/>
            </a:prstGeom>
            <a:noFill/>
            <a:ln w="9525">
              <a:noFill/>
              <a:miter lim="800000"/>
              <a:headEnd/>
              <a:tailEnd/>
            </a:ln>
            <a:effectLst>
              <a:outerShdw dist="107763" dir="2700000" algn="ctr" rotWithShape="0">
                <a:schemeClr val="bg2"/>
              </a:outerShdw>
            </a:effectLst>
          </p:spPr>
        </p:pic>
        <p:sp>
          <p:nvSpPr>
            <p:cNvPr id="6" name="Text Box 21"/>
            <p:cNvSpPr txBox="1">
              <a:spLocks noChangeArrowheads="1"/>
            </p:cNvSpPr>
            <p:nvPr/>
          </p:nvSpPr>
          <p:spPr bwMode="auto">
            <a:xfrm>
              <a:off x="192" y="2400"/>
              <a:ext cx="1392" cy="250"/>
            </a:xfrm>
            <a:prstGeom prst="rect">
              <a:avLst/>
            </a:prstGeom>
            <a:noFill/>
            <a:ln w="9525">
              <a:noFill/>
              <a:miter lim="800000"/>
              <a:headEnd/>
              <a:tailEnd/>
            </a:ln>
            <a:effectLst/>
          </p:spPr>
          <p:txBody>
            <a:bodyPr>
              <a:spAutoFit/>
            </a:bodyPr>
            <a:lstStyle/>
            <a:p>
              <a:pPr fontAlgn="auto">
                <a:spcBef>
                  <a:spcPct val="50000"/>
                </a:spcBef>
                <a:spcAft>
                  <a:spcPts val="0"/>
                </a:spcAft>
                <a:defRPr/>
              </a:pPr>
              <a:r>
                <a:rPr lang="en-US" sz="2000" b="1" dirty="0" err="1">
                  <a:effectLst>
                    <a:outerShdw blurRad="38100" dist="38100" dir="2700000" algn="tl">
                      <a:srgbClr val="C0C0C0"/>
                    </a:outerShdw>
                  </a:effectLst>
                  <a:latin typeface="+mn-lt"/>
                  <a:cs typeface="+mn-cs"/>
                </a:rPr>
                <a:t>Versión</a:t>
              </a:r>
              <a:r>
                <a:rPr lang="en-US" sz="2000" b="1" dirty="0">
                  <a:effectLst>
                    <a:outerShdw blurRad="38100" dist="38100" dir="2700000" algn="tl">
                      <a:srgbClr val="C0C0C0"/>
                    </a:outerShdw>
                  </a:effectLst>
                  <a:latin typeface="+mn-lt"/>
                  <a:cs typeface="+mn-cs"/>
                </a:rPr>
                <a:t> Popular</a:t>
              </a:r>
              <a:endParaRPr lang="es-ES" sz="2000" b="1" dirty="0">
                <a:effectLst>
                  <a:outerShdw blurRad="38100" dist="38100" dir="2700000" algn="tl">
                    <a:srgbClr val="C0C0C0"/>
                  </a:outerShdw>
                </a:effectLst>
                <a:latin typeface="+mn-lt"/>
                <a:cs typeface="+mn-cs"/>
              </a:endParaRPr>
            </a:p>
          </p:txBody>
        </p:sp>
      </p:grpSp>
      <p:sp>
        <p:nvSpPr>
          <p:cNvPr id="7" name="6 Marcador de contenido"/>
          <p:cNvSpPr>
            <a:spLocks noGrp="1"/>
          </p:cNvSpPr>
          <p:nvPr>
            <p:ph idx="1"/>
          </p:nvPr>
        </p:nvSpPr>
        <p:spPr>
          <a:xfrm>
            <a:off x="1435100" y="4929188"/>
            <a:ext cx="7499350" cy="1319212"/>
          </a:xfrm>
        </p:spPr>
        <p:txBody>
          <a:bodyPr>
            <a:normAutofit fontScale="85000" lnSpcReduction="10000"/>
          </a:bodyPr>
          <a:lstStyle/>
          <a:p>
            <a:pPr marL="365760" indent="-283464" fontAlgn="auto">
              <a:spcAft>
                <a:spcPts val="0"/>
              </a:spcAft>
              <a:buFont typeface="Wingdings 2"/>
              <a:buChar char=""/>
              <a:defRPr/>
            </a:pPr>
            <a:r>
              <a:rPr lang="es-ES_tradnl" dirty="0" smtClean="0"/>
              <a:t>Una versión  de lenguaje  popular  moderno de 1.979 y una revisada de 1.994 realizada por las  sociedades Bíblicas unidas y eruditos católicos </a:t>
            </a:r>
            <a:endParaRPr lang="es-CO" dirty="0"/>
          </a:p>
        </p:txBody>
      </p:sp>
      <p:sp>
        <p:nvSpPr>
          <p:cNvPr id="8" name="7 Título"/>
          <p:cNvSpPr>
            <a:spLocks noGrp="1"/>
          </p:cNvSpPr>
          <p:nvPr>
            <p:ph type="title"/>
          </p:nvPr>
        </p:nvSpPr>
        <p:spPr/>
        <p:txBody>
          <a:bodyPr/>
          <a:lstStyle/>
          <a:p>
            <a:pPr fontAlgn="auto">
              <a:spcAft>
                <a:spcPts val="0"/>
              </a:spcAft>
              <a:defRPr/>
            </a:pPr>
            <a:r>
              <a:rPr lang="es-ES_tradnl" dirty="0" smtClean="0">
                <a:solidFill>
                  <a:schemeClr val="tx2">
                    <a:satMod val="130000"/>
                  </a:schemeClr>
                </a:solidFill>
              </a:rPr>
              <a:t>Dios Habla hoy</a:t>
            </a:r>
            <a:endParaRPr lang="es-CO" dirty="0">
              <a:solidFill>
                <a:schemeClr val="tx2">
                  <a:satMod val="130000"/>
                </a:schemeClr>
              </a:solidFill>
            </a:endParaRPr>
          </a:p>
        </p:txBody>
      </p:sp>
      <p:pic>
        <p:nvPicPr>
          <p:cNvPr id="58372" name="Picture 2" descr="http://www.labibliaweb.com/images/ver_DHH_GRANDE.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7875" y="1500188"/>
            <a:ext cx="2357438" cy="3206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_tradnl" dirty="0" err="1" smtClean="0">
                <a:solidFill>
                  <a:schemeClr val="tx2">
                    <a:satMod val="130000"/>
                  </a:schemeClr>
                </a:solidFill>
              </a:rPr>
              <a:t>Bover</a:t>
            </a:r>
            <a:r>
              <a:rPr lang="es-ES_tradnl" dirty="0" smtClean="0">
                <a:solidFill>
                  <a:schemeClr val="tx2">
                    <a:satMod val="130000"/>
                  </a:schemeClr>
                </a:solidFill>
              </a:rPr>
              <a:t> Cantera 1.947</a:t>
            </a:r>
            <a:endParaRPr lang="es-CO" dirty="0">
              <a:solidFill>
                <a:schemeClr val="tx2">
                  <a:satMod val="130000"/>
                </a:schemeClr>
              </a:solidFill>
            </a:endParaRPr>
          </a:p>
        </p:txBody>
      </p:sp>
      <p:sp>
        <p:nvSpPr>
          <p:cNvPr id="3" name="2 Marcador de contenido"/>
          <p:cNvSpPr>
            <a:spLocks noGrp="1"/>
          </p:cNvSpPr>
          <p:nvPr>
            <p:ph idx="1"/>
          </p:nvPr>
        </p:nvSpPr>
        <p:spPr>
          <a:xfrm>
            <a:off x="857250" y="2057400"/>
            <a:ext cx="7926388" cy="4800600"/>
          </a:xfrm>
        </p:spPr>
        <p:txBody>
          <a:bodyPr>
            <a:normAutofit fontScale="92500" lnSpcReduction="20000"/>
          </a:bodyPr>
          <a:lstStyle/>
          <a:p>
            <a:pPr marL="365760" indent="-283464" fontAlgn="auto">
              <a:spcAft>
                <a:spcPts val="0"/>
              </a:spcAft>
              <a:buFont typeface="Wingdings 2"/>
              <a:buNone/>
              <a:defRPr/>
            </a:pPr>
            <a:r>
              <a:rPr lang="es-CO" dirty="0" smtClean="0"/>
              <a:t>	Llamada así por el nombre de los traductores: José María </a:t>
            </a:r>
            <a:r>
              <a:rPr lang="es-CO" dirty="0" err="1" smtClean="0"/>
              <a:t>Bover</a:t>
            </a:r>
            <a:r>
              <a:rPr lang="es-CO" dirty="0" smtClean="0"/>
              <a:t> y Francisco Cantera. También hecha de las lenguas originales, se trata de una edición crítica.  Tiene de fondo un criterio doctrinal: hermanar la más estricta ortodoxia con la sana modernidad. Expone sus principales criterios literarios de traducción que se sintetizan en buscar lo máximo en fidelidad, literalidad, diafanidad e hispanidad. Todo es por respeto al autor, a la lengua original, al lector y al idioma castellano. </a:t>
            </a:r>
            <a:br>
              <a:rPr lang="es-CO" dirty="0" smtClean="0"/>
            </a:br>
            <a:endParaRPr lang="es-CO" dirty="0" smtClean="0"/>
          </a:p>
          <a:p>
            <a:pPr marL="365760" indent="-283464" fontAlgn="auto">
              <a:spcAft>
                <a:spcPts val="0"/>
              </a:spcAft>
              <a:buFont typeface="Wingdings 2"/>
              <a:buChar char=""/>
              <a:defRPr/>
            </a:pPr>
            <a:endParaRPr lang="es-CO" dirty="0"/>
          </a:p>
        </p:txBody>
      </p:sp>
      <p:pic>
        <p:nvPicPr>
          <p:cNvPr id="60419" name="Picture 2" descr="http://www.encuentra.com/ilustraciones_interior/1056_d59344boo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0"/>
            <a:ext cx="2286000" cy="182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_tradnl" dirty="0" smtClean="0">
                <a:solidFill>
                  <a:schemeClr val="tx2">
                    <a:satMod val="130000"/>
                  </a:schemeClr>
                </a:solidFill>
              </a:rPr>
              <a:t>Nácar </a:t>
            </a:r>
            <a:r>
              <a:rPr lang="es-ES_tradnl" dirty="0" err="1" smtClean="0">
                <a:solidFill>
                  <a:schemeClr val="tx2">
                    <a:satMod val="130000"/>
                  </a:schemeClr>
                </a:solidFill>
              </a:rPr>
              <a:t>Colunga</a:t>
            </a:r>
            <a:r>
              <a:rPr lang="es-ES_tradnl" dirty="0" smtClean="0">
                <a:solidFill>
                  <a:schemeClr val="tx2">
                    <a:satMod val="130000"/>
                  </a:schemeClr>
                </a:solidFill>
              </a:rPr>
              <a:t>  1.944.</a:t>
            </a:r>
            <a:endParaRPr lang="es-CO" dirty="0">
              <a:solidFill>
                <a:schemeClr val="tx2">
                  <a:satMod val="130000"/>
                </a:schemeClr>
              </a:solidFill>
            </a:endParaRPr>
          </a:p>
        </p:txBody>
      </p:sp>
      <p:sp>
        <p:nvSpPr>
          <p:cNvPr id="3" name="2 Marcador de contenido"/>
          <p:cNvSpPr>
            <a:spLocks noGrp="1"/>
          </p:cNvSpPr>
          <p:nvPr>
            <p:ph idx="1"/>
          </p:nvPr>
        </p:nvSpPr>
        <p:spPr>
          <a:xfrm>
            <a:off x="2214563" y="1447800"/>
            <a:ext cx="6719887" cy="4800600"/>
          </a:xfrm>
        </p:spPr>
        <p:txBody>
          <a:bodyPr>
            <a:normAutofit fontScale="77500" lnSpcReduction="20000"/>
          </a:bodyPr>
          <a:lstStyle/>
          <a:p>
            <a:pPr marL="365760" indent="-283464" fontAlgn="auto">
              <a:spcAft>
                <a:spcPts val="0"/>
              </a:spcAft>
              <a:buFont typeface="Wingdings 2"/>
              <a:buChar char=""/>
              <a:defRPr/>
            </a:pPr>
            <a:r>
              <a:rPr lang="es-CO" dirty="0" smtClean="0"/>
              <a:t>Traducción realizada por </a:t>
            </a:r>
            <a:r>
              <a:rPr lang="es-CO" dirty="0" err="1" smtClean="0"/>
              <a:t>Eloíno</a:t>
            </a:r>
            <a:r>
              <a:rPr lang="es-CO" dirty="0" smtClean="0"/>
              <a:t> Nácar y Alberto </a:t>
            </a:r>
            <a:r>
              <a:rPr lang="es-CO" dirty="0" err="1" smtClean="0"/>
              <a:t>Colunga</a:t>
            </a:r>
            <a:r>
              <a:rPr lang="es-CO" dirty="0" smtClean="0"/>
              <a:t>. Es la primera edición de una Biblia patrocinada por instituciones católicas y con la debida autorización eclesiástica, hecha con base en los idiomas originales. Se le considera de gran limpieza, claridad y pureza de estilo. Editada en la Biblioteca de Autores Cristianos en 1.944 continúa disponible hoy en día en prácticamente todas las librerías católicas. Las notas se han ido reduciendo y no son particularmente fáciles de manejar en las últimas ediciones debido a que se han colocado hasta el final del libro. Ha tenido una gran difusión esta versión</a:t>
            </a:r>
          </a:p>
          <a:p>
            <a:pPr marL="365760" indent="-283464" fontAlgn="auto">
              <a:spcAft>
                <a:spcPts val="0"/>
              </a:spcAft>
              <a:buFont typeface="Wingdings 2"/>
              <a:buNone/>
              <a:defRPr/>
            </a:pPr>
            <a:endParaRPr lang="es-CO" dirty="0"/>
          </a:p>
        </p:txBody>
      </p:sp>
      <p:pic>
        <p:nvPicPr>
          <p:cNvPr id="61443" name="Picture 2" descr="http://www.lainmaculada.com/mm5/graphics/00000001/sbibliancolung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19450"/>
            <a:ext cx="2381250" cy="3638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524000" y="617538"/>
            <a:ext cx="6645275" cy="1143000"/>
          </a:xfrm>
        </p:spPr>
        <p:txBody>
          <a:bodyPr>
            <a:normAutofit fontScale="90000"/>
          </a:bodyPr>
          <a:lstStyle/>
          <a:p>
            <a:pPr fontAlgn="auto">
              <a:spcAft>
                <a:spcPts val="0"/>
              </a:spcAft>
              <a:defRPr/>
            </a:pPr>
            <a:r>
              <a:rPr lang="en-US">
                <a:solidFill>
                  <a:schemeClr val="tx2">
                    <a:satMod val="130000"/>
                  </a:schemeClr>
                </a:solidFill>
                <a:effectLst>
                  <a:outerShdw blurRad="38100" dist="38100" dir="2700000" algn="tl">
                    <a:srgbClr val="C0C0C0"/>
                  </a:outerShdw>
                </a:effectLst>
              </a:rPr>
              <a:t>Herramientas para el  estudio de la Biblia</a:t>
            </a:r>
            <a:endParaRPr lang="es-ES">
              <a:solidFill>
                <a:schemeClr val="tx2">
                  <a:satMod val="130000"/>
                </a:schemeClr>
              </a:solidFill>
              <a:effectLst>
                <a:outerShdw blurRad="38100" dist="38100" dir="2700000" algn="tl">
                  <a:srgbClr val="C0C0C0"/>
                </a:outerShdw>
              </a:effectLst>
            </a:endParaRPr>
          </a:p>
        </p:txBody>
      </p:sp>
      <p:sp>
        <p:nvSpPr>
          <p:cNvPr id="8195" name="Rectangle 3"/>
          <p:cNvSpPr>
            <a:spLocks noGrp="1" noChangeArrowheads="1"/>
          </p:cNvSpPr>
          <p:nvPr>
            <p:ph type="body" idx="1"/>
          </p:nvPr>
        </p:nvSpPr>
        <p:spPr>
          <a:xfrm>
            <a:off x="1042988" y="2362200"/>
            <a:ext cx="6985000" cy="3875088"/>
          </a:xfrm>
        </p:spPr>
        <p:txBody>
          <a:bodyPr>
            <a:normAutofit/>
          </a:bodyPr>
          <a:lstStyle/>
          <a:p>
            <a:pPr marL="595313" indent="-514350">
              <a:lnSpc>
                <a:spcPct val="90000"/>
              </a:lnSpc>
              <a:buFont typeface="Wingdings 2" pitchFamily="18" charset="2"/>
              <a:buAutoNum type="arabicPeriod"/>
            </a:pPr>
            <a:r>
              <a:rPr lang="es-ES" sz="2800" dirty="0" smtClean="0"/>
              <a:t>Lápiz o bolígrafo.</a:t>
            </a:r>
            <a:endParaRPr lang="es-ES" sz="2800" dirty="0" smtClean="0"/>
          </a:p>
          <a:p>
            <a:pPr marL="595313" indent="-514350">
              <a:lnSpc>
                <a:spcPct val="90000"/>
              </a:lnSpc>
              <a:buFont typeface="Wingdings 2" pitchFamily="18" charset="2"/>
              <a:buAutoNum type="arabicPeriod"/>
            </a:pPr>
            <a:r>
              <a:rPr lang="es-ES" sz="2800" dirty="0" smtClean="0"/>
              <a:t>Libreta para </a:t>
            </a:r>
            <a:r>
              <a:rPr lang="es-ES" sz="2800" dirty="0" smtClean="0"/>
              <a:t>apuntes.</a:t>
            </a:r>
            <a:endParaRPr lang="es-ES" sz="2800" dirty="0" smtClean="0"/>
          </a:p>
          <a:p>
            <a:pPr marL="595313" indent="-514350">
              <a:lnSpc>
                <a:spcPct val="90000"/>
              </a:lnSpc>
              <a:buFont typeface="Wingdings 2" pitchFamily="18" charset="2"/>
              <a:buAutoNum type="arabicPeriod"/>
            </a:pPr>
            <a:r>
              <a:rPr lang="es-ES" sz="2800" dirty="0" smtClean="0"/>
              <a:t>Una versión </a:t>
            </a:r>
            <a:r>
              <a:rPr lang="es-ES" sz="2800" dirty="0" err="1" smtClean="0"/>
              <a:t>ade</a:t>
            </a:r>
            <a:r>
              <a:rPr lang="en-US" sz="2800" dirty="0" smtClean="0"/>
              <a:t>c</a:t>
            </a:r>
            <a:r>
              <a:rPr lang="es-ES" sz="2800" dirty="0" err="1" smtClean="0"/>
              <a:t>uada</a:t>
            </a:r>
            <a:r>
              <a:rPr lang="es-ES" sz="2800" dirty="0" smtClean="0"/>
              <a:t> de la Biblia.</a:t>
            </a:r>
          </a:p>
          <a:p>
            <a:pPr marL="595313" indent="-514350">
              <a:lnSpc>
                <a:spcPct val="90000"/>
              </a:lnSpc>
              <a:buFont typeface="Wingdings 2" pitchFamily="18" charset="2"/>
              <a:buAutoNum type="arabicPeriod" startAt="4"/>
            </a:pPr>
            <a:r>
              <a:rPr lang="es-ES" sz="2800" dirty="0" smtClean="0"/>
              <a:t>Concordancia Bíblica.</a:t>
            </a:r>
          </a:p>
          <a:p>
            <a:pPr marL="595313" indent="-514350">
              <a:lnSpc>
                <a:spcPct val="90000"/>
              </a:lnSpc>
              <a:buFont typeface="Wingdings 2" pitchFamily="18" charset="2"/>
              <a:buAutoNum type="arabicPeriod" startAt="4"/>
            </a:pPr>
            <a:r>
              <a:rPr lang="es-ES" sz="2800" dirty="0" smtClean="0"/>
              <a:t>Diccionario </a:t>
            </a:r>
            <a:r>
              <a:rPr lang="es-ES" sz="2800" dirty="0" smtClean="0"/>
              <a:t>Bíblico.</a:t>
            </a:r>
            <a:endParaRPr lang="es-ES" sz="2800" dirty="0" smtClean="0"/>
          </a:p>
          <a:p>
            <a:pPr marL="595313" indent="-514350">
              <a:lnSpc>
                <a:spcPct val="90000"/>
              </a:lnSpc>
              <a:buFont typeface="Wingdings 2" pitchFamily="18" charset="2"/>
              <a:buAutoNum type="arabicPeriod" startAt="4"/>
            </a:pPr>
            <a:r>
              <a:rPr lang="es-ES" sz="2800" dirty="0" smtClean="0"/>
              <a:t>Espíritu de </a:t>
            </a:r>
            <a:r>
              <a:rPr lang="es-ES" sz="2800" dirty="0" smtClean="0"/>
              <a:t>profecía.</a:t>
            </a:r>
            <a:endParaRPr lang="es-ES" sz="2800" dirty="0" smtClean="0"/>
          </a:p>
          <a:p>
            <a:pPr marL="595313" indent="-514350">
              <a:lnSpc>
                <a:spcPct val="90000"/>
              </a:lnSpc>
              <a:buFont typeface="Wingdings 2" pitchFamily="18" charset="2"/>
              <a:buAutoNum type="arabicPeriod" startAt="4"/>
            </a:pPr>
            <a:r>
              <a:rPr lang="es-ES" sz="2800" dirty="0" smtClean="0"/>
              <a:t>Comentario </a:t>
            </a:r>
            <a:r>
              <a:rPr lang="es-ES" sz="2800" dirty="0" smtClean="0"/>
              <a:t>Bíblico.</a:t>
            </a:r>
            <a:endParaRPr lang="es-ES" sz="2800" dirty="0" smtClean="0"/>
          </a:p>
          <a:p>
            <a:pPr marL="595313" indent="-514350">
              <a:lnSpc>
                <a:spcPct val="90000"/>
              </a:lnSpc>
              <a:buFont typeface="Wingdings 2" pitchFamily="18" charset="2"/>
              <a:buAutoNum type="arabicPeriod" startAt="4"/>
            </a:pPr>
            <a:r>
              <a:rPr lang="es-ES" sz="2800" dirty="0" smtClean="0"/>
              <a:t>Atlas </a:t>
            </a:r>
            <a:r>
              <a:rPr lang="es-ES" sz="2800" dirty="0" smtClean="0"/>
              <a:t>bíblico.</a:t>
            </a:r>
            <a:endParaRPr lang="es-ES" sz="2800" dirty="0" smtClean="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1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19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19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19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1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bldLvl="2"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fontAlgn="auto">
              <a:spcAft>
                <a:spcPts val="0"/>
              </a:spcAft>
              <a:defRPr/>
            </a:pPr>
            <a:r>
              <a:rPr lang="en-US" dirty="0" err="1" smtClean="0">
                <a:solidFill>
                  <a:schemeClr val="tx2">
                    <a:satMod val="130000"/>
                  </a:schemeClr>
                </a:solidFill>
              </a:rPr>
              <a:t>Concordancias</a:t>
            </a:r>
            <a:r>
              <a:rPr lang="en-US" dirty="0" smtClean="0">
                <a:solidFill>
                  <a:schemeClr val="tx2">
                    <a:satMod val="130000"/>
                  </a:schemeClr>
                </a:solidFill>
              </a:rPr>
              <a:t>, Reina Valera 60</a:t>
            </a:r>
            <a:endParaRPr lang="es-ES" dirty="0">
              <a:solidFill>
                <a:schemeClr val="tx2">
                  <a:satMod val="130000"/>
                </a:schemeClr>
              </a:solidFill>
            </a:endParaRPr>
          </a:p>
        </p:txBody>
      </p:sp>
      <p:pic>
        <p:nvPicPr>
          <p:cNvPr id="64514" name="Picture 7"/>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4143375" y="1500188"/>
            <a:ext cx="3994150" cy="5000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4515" name="Picture 2" descr="Strong, James - NUEVA CONCORDANCIA DE LA BIBLIA STRONG CONCIS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720850"/>
            <a:ext cx="2500313" cy="3875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fontAlgn="auto">
              <a:spcAft>
                <a:spcPts val="0"/>
              </a:spcAft>
              <a:defRPr/>
            </a:pPr>
            <a:r>
              <a:rPr lang="en-US" dirty="0" err="1">
                <a:solidFill>
                  <a:schemeClr val="tx2">
                    <a:satMod val="130000"/>
                  </a:schemeClr>
                </a:solidFill>
              </a:rPr>
              <a:t>Diccionarios</a:t>
            </a:r>
            <a:r>
              <a:rPr lang="en-US" dirty="0">
                <a:solidFill>
                  <a:schemeClr val="tx2">
                    <a:satMod val="130000"/>
                  </a:schemeClr>
                </a:solidFill>
              </a:rPr>
              <a:t> </a:t>
            </a:r>
            <a:r>
              <a:rPr lang="en-US" dirty="0" err="1" smtClean="0">
                <a:solidFill>
                  <a:schemeClr val="tx2">
                    <a:satMod val="130000"/>
                  </a:schemeClr>
                </a:solidFill>
              </a:rPr>
              <a:t>bíblicos</a:t>
            </a:r>
            <a:r>
              <a:rPr lang="en-US" dirty="0" smtClean="0">
                <a:solidFill>
                  <a:schemeClr val="tx2">
                    <a:satMod val="130000"/>
                  </a:schemeClr>
                </a:solidFill>
              </a:rPr>
              <a:t>.</a:t>
            </a:r>
            <a:endParaRPr lang="es-ES" dirty="0">
              <a:solidFill>
                <a:schemeClr val="tx2">
                  <a:satMod val="130000"/>
                </a:schemeClr>
              </a:solidFill>
            </a:endParaRPr>
          </a:p>
        </p:txBody>
      </p:sp>
      <p:pic>
        <p:nvPicPr>
          <p:cNvPr id="66562" name="Picture 6"/>
          <p:cNvPicPr>
            <a:picLocks noChangeAspect="1" noChangeArrowheads="1"/>
          </p:cNvPicPr>
          <p:nvPr/>
        </p:nvPicPr>
        <p:blipFill>
          <a:blip r:embed="rId4">
            <a:lum contrast="6000"/>
            <a:extLst>
              <a:ext uri="{28A0092B-C50C-407E-A947-70E740481C1C}">
                <a14:useLocalDpi xmlns:a14="http://schemas.microsoft.com/office/drawing/2010/main" val="0"/>
              </a:ext>
            </a:extLst>
          </a:blip>
          <a:srcRect/>
          <a:stretch>
            <a:fillRect/>
          </a:stretch>
        </p:blipFill>
        <p:spPr bwMode="auto">
          <a:xfrm>
            <a:off x="4264025" y="2057400"/>
            <a:ext cx="4241800" cy="441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656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14438"/>
            <a:ext cx="2881313" cy="2881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6564" name="Picture 4" descr="http://store.cristoenmi.com/catalog/nuevodiccionariobiblicoilustrad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1625" y="3376613"/>
            <a:ext cx="2428875" cy="3481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_tradnl" dirty="0" smtClean="0">
                <a:solidFill>
                  <a:schemeClr val="tx2">
                    <a:satMod val="130000"/>
                  </a:schemeClr>
                </a:solidFill>
              </a:rPr>
              <a:t>Comentario Bíblico Adventista</a:t>
            </a:r>
            <a:endParaRPr lang="es-CO" dirty="0">
              <a:solidFill>
                <a:schemeClr val="tx2">
                  <a:satMod val="130000"/>
                </a:schemeClr>
              </a:solidFill>
            </a:endParaRPr>
          </a:p>
        </p:txBody>
      </p:sp>
      <p:pic>
        <p:nvPicPr>
          <p:cNvPr id="68610" name="Picture 13"/>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3571875" y="1928813"/>
            <a:ext cx="3289300" cy="472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vert="horz" wrap="square" lIns="91440" tIns="45720" rIns="91440" bIns="45720" numCol="1" anchorCtr="0" compatLnSpc="1">
            <a:prstTxWarp prst="textNoShape">
              <a:avLst/>
            </a:prstTxWarp>
          </a:bodyPr>
          <a:lstStyle/>
          <a:p>
            <a:r>
              <a:rPr lang="es-ES_tradnl" smtClean="0">
                <a:effectLst>
                  <a:outerShdw blurRad="38100" dist="38100" dir="2700000" algn="tl">
                    <a:srgbClr val="C0C0C0"/>
                  </a:outerShdw>
                </a:effectLst>
              </a:rPr>
              <a:t>Libros de soporte:</a:t>
            </a:r>
            <a:endParaRPr lang="es-CO" smtClean="0">
              <a:effectLst>
                <a:outerShdw blurRad="38100" dist="38100" dir="2700000" algn="tl">
                  <a:srgbClr val="C0C0C0"/>
                </a:outerShdw>
              </a:effectLst>
            </a:endParaRPr>
          </a:p>
        </p:txBody>
      </p:sp>
      <p:pic>
        <p:nvPicPr>
          <p:cNvPr id="69634" name="Picture 2" descr="http://pasionclub.files.wordpress.com/2007/03/conflic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3063" y="2500313"/>
            <a:ext cx="2028825" cy="281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35" name="Picture 4" descr="http://life-equals-jesus.org/NextGen/images/elDeseadob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7688" y="2428875"/>
            <a:ext cx="1714500" cy="2857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36" name="Picture 6" descr="http://www.elevangelioeterno.com/store/v1/images/El%20Camino%20a%20Cristo%20(Bolsill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0" y="2286000"/>
            <a:ext cx="2254250" cy="2857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1435100" y="274638"/>
            <a:ext cx="7499350" cy="1143000"/>
          </a:xfrm>
        </p:spPr>
        <p:txBody>
          <a:bodyPr/>
          <a:lstStyle/>
          <a:p>
            <a:pPr fontAlgn="auto">
              <a:spcAft>
                <a:spcPts val="0"/>
              </a:spcAft>
              <a:defRPr/>
            </a:pPr>
            <a:r>
              <a:rPr lang="en-US" dirty="0" err="1" smtClean="0">
                <a:solidFill>
                  <a:schemeClr val="tx2">
                    <a:satMod val="130000"/>
                  </a:schemeClr>
                </a:solidFill>
              </a:rPr>
              <a:t>Otros</a:t>
            </a:r>
            <a:r>
              <a:rPr lang="en-US" dirty="0" smtClean="0">
                <a:solidFill>
                  <a:schemeClr val="tx2">
                    <a:satMod val="130000"/>
                  </a:schemeClr>
                </a:solidFill>
              </a:rPr>
              <a:t> </a:t>
            </a:r>
            <a:r>
              <a:rPr lang="en-US" dirty="0" err="1" smtClean="0">
                <a:solidFill>
                  <a:schemeClr val="tx2">
                    <a:satMod val="130000"/>
                  </a:schemeClr>
                </a:solidFill>
              </a:rPr>
              <a:t>Comentarios</a:t>
            </a:r>
            <a:endParaRPr lang="es-ES" dirty="0">
              <a:solidFill>
                <a:schemeClr val="tx2">
                  <a:satMod val="130000"/>
                </a:schemeClr>
              </a:solidFill>
            </a:endParaRPr>
          </a:p>
        </p:txBody>
      </p:sp>
      <p:pic>
        <p:nvPicPr>
          <p:cNvPr id="84996" name="Picture 4" descr="~max0008"/>
          <p:cNvPicPr>
            <a:picLocks noChangeAspect="1" noChangeArrowheads="1"/>
          </p:cNvPicPr>
          <p:nvPr/>
        </p:nvPicPr>
        <p:blipFill>
          <a:blip r:embed="rId3">
            <a:extLst>
              <a:ext uri="{28A0092B-C50C-407E-A947-70E740481C1C}">
                <a14:useLocalDpi xmlns:a14="http://schemas.microsoft.com/office/drawing/2010/main" val="0"/>
              </a:ext>
            </a:extLst>
          </a:blip>
          <a:srcRect r="36993" b="22223"/>
          <a:stretch>
            <a:fillRect/>
          </a:stretch>
        </p:blipFill>
        <p:spPr bwMode="auto">
          <a:xfrm>
            <a:off x="533400" y="2057400"/>
            <a:ext cx="2393950" cy="381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997" name="Picture 5" descr="~max0005"/>
          <p:cNvPicPr>
            <a:picLocks noChangeAspect="1" noChangeArrowheads="1"/>
          </p:cNvPicPr>
          <p:nvPr/>
        </p:nvPicPr>
        <p:blipFill>
          <a:blip r:embed="rId4">
            <a:extLst>
              <a:ext uri="{28A0092B-C50C-407E-A947-70E740481C1C}">
                <a14:useLocalDpi xmlns:a14="http://schemas.microsoft.com/office/drawing/2010/main" val="0"/>
              </a:ext>
            </a:extLst>
          </a:blip>
          <a:srcRect r="49881" b="35556"/>
          <a:stretch>
            <a:fillRect/>
          </a:stretch>
        </p:blipFill>
        <p:spPr bwMode="auto">
          <a:xfrm>
            <a:off x="3276600" y="2060575"/>
            <a:ext cx="2376488" cy="3733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0660" name="Picture 7" descr="BIBLI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425" y="2060575"/>
            <a:ext cx="2376488" cy="3744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clickEffect">
                                  <p:stCondLst>
                                    <p:cond delay="0"/>
                                  </p:stCondLst>
                                  <p:childTnLst>
                                    <p:set>
                                      <p:cBhvr>
                                        <p:cTn id="6" dur="1" fill="hold">
                                          <p:stCondLst>
                                            <p:cond delay="0"/>
                                          </p:stCondLst>
                                        </p:cTn>
                                        <p:tgtEl>
                                          <p:spTgt spid="84996"/>
                                        </p:tgtEl>
                                        <p:attrNameLst>
                                          <p:attrName>style.visibility</p:attrName>
                                        </p:attrNameLst>
                                      </p:cBhvr>
                                      <p:to>
                                        <p:strVal val="visible"/>
                                      </p:to>
                                    </p:set>
                                    <p:anim calcmode="lin" valueType="num">
                                      <p:cBhvr>
                                        <p:cTn id="7" dur="500" fill="hold"/>
                                        <p:tgtEl>
                                          <p:spTgt spid="84996"/>
                                        </p:tgtEl>
                                        <p:attrNameLst>
                                          <p:attrName>ppt_x</p:attrName>
                                        </p:attrNameLst>
                                      </p:cBhvr>
                                      <p:tavLst>
                                        <p:tav tm="0">
                                          <p:val>
                                            <p:strVal val="#ppt_x"/>
                                          </p:val>
                                        </p:tav>
                                        <p:tav tm="100000">
                                          <p:val>
                                            <p:strVal val="#ppt_x"/>
                                          </p:val>
                                        </p:tav>
                                      </p:tavLst>
                                    </p:anim>
                                    <p:anim calcmode="lin" valueType="num">
                                      <p:cBhvr>
                                        <p:cTn id="8" dur="500" fill="hold"/>
                                        <p:tgtEl>
                                          <p:spTgt spid="84996"/>
                                        </p:tgtEl>
                                        <p:attrNameLst>
                                          <p:attrName>ppt_y</p:attrName>
                                        </p:attrNameLst>
                                      </p:cBhvr>
                                      <p:tavLst>
                                        <p:tav tm="0">
                                          <p:val>
                                            <p:strVal val="#ppt_y-#ppt_h/2"/>
                                          </p:val>
                                        </p:tav>
                                        <p:tav tm="100000">
                                          <p:val>
                                            <p:strVal val="#ppt_y"/>
                                          </p:val>
                                        </p:tav>
                                      </p:tavLst>
                                    </p:anim>
                                    <p:anim calcmode="lin" valueType="num">
                                      <p:cBhvr>
                                        <p:cTn id="9" dur="500" fill="hold"/>
                                        <p:tgtEl>
                                          <p:spTgt spid="84996"/>
                                        </p:tgtEl>
                                        <p:attrNameLst>
                                          <p:attrName>ppt_w</p:attrName>
                                        </p:attrNameLst>
                                      </p:cBhvr>
                                      <p:tavLst>
                                        <p:tav tm="0">
                                          <p:val>
                                            <p:strVal val="#ppt_w"/>
                                          </p:val>
                                        </p:tav>
                                        <p:tav tm="100000">
                                          <p:val>
                                            <p:strVal val="#ppt_w"/>
                                          </p:val>
                                        </p:tav>
                                      </p:tavLst>
                                    </p:anim>
                                    <p:anim calcmode="lin" valueType="num">
                                      <p:cBhvr>
                                        <p:cTn id="10" dur="500" fill="hold"/>
                                        <p:tgtEl>
                                          <p:spTgt spid="84996"/>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nodeType="clickEffect">
                                  <p:stCondLst>
                                    <p:cond delay="0"/>
                                  </p:stCondLst>
                                  <p:childTnLst>
                                    <p:set>
                                      <p:cBhvr>
                                        <p:cTn id="14" dur="1" fill="hold">
                                          <p:stCondLst>
                                            <p:cond delay="0"/>
                                          </p:stCondLst>
                                        </p:cTn>
                                        <p:tgtEl>
                                          <p:spTgt spid="84997"/>
                                        </p:tgtEl>
                                        <p:attrNameLst>
                                          <p:attrName>style.visibility</p:attrName>
                                        </p:attrNameLst>
                                      </p:cBhvr>
                                      <p:to>
                                        <p:strVal val="visible"/>
                                      </p:to>
                                    </p:set>
                                    <p:anim calcmode="lin" valueType="num">
                                      <p:cBhvr>
                                        <p:cTn id="15" dur="500" fill="hold"/>
                                        <p:tgtEl>
                                          <p:spTgt spid="84997"/>
                                        </p:tgtEl>
                                        <p:attrNameLst>
                                          <p:attrName>ppt_x</p:attrName>
                                        </p:attrNameLst>
                                      </p:cBhvr>
                                      <p:tavLst>
                                        <p:tav tm="0">
                                          <p:val>
                                            <p:strVal val="#ppt_x"/>
                                          </p:val>
                                        </p:tav>
                                        <p:tav tm="100000">
                                          <p:val>
                                            <p:strVal val="#ppt_x"/>
                                          </p:val>
                                        </p:tav>
                                      </p:tavLst>
                                    </p:anim>
                                    <p:anim calcmode="lin" valueType="num">
                                      <p:cBhvr>
                                        <p:cTn id="16" dur="500" fill="hold"/>
                                        <p:tgtEl>
                                          <p:spTgt spid="84997"/>
                                        </p:tgtEl>
                                        <p:attrNameLst>
                                          <p:attrName>ppt_y</p:attrName>
                                        </p:attrNameLst>
                                      </p:cBhvr>
                                      <p:tavLst>
                                        <p:tav tm="0">
                                          <p:val>
                                            <p:strVal val="#ppt_y-#ppt_h/2"/>
                                          </p:val>
                                        </p:tav>
                                        <p:tav tm="100000">
                                          <p:val>
                                            <p:strVal val="#ppt_y"/>
                                          </p:val>
                                        </p:tav>
                                      </p:tavLst>
                                    </p:anim>
                                    <p:anim calcmode="lin" valueType="num">
                                      <p:cBhvr>
                                        <p:cTn id="17" dur="500" fill="hold"/>
                                        <p:tgtEl>
                                          <p:spTgt spid="84997"/>
                                        </p:tgtEl>
                                        <p:attrNameLst>
                                          <p:attrName>ppt_w</p:attrName>
                                        </p:attrNameLst>
                                      </p:cBhvr>
                                      <p:tavLst>
                                        <p:tav tm="0">
                                          <p:val>
                                            <p:strVal val="#ppt_w"/>
                                          </p:val>
                                        </p:tav>
                                        <p:tav tm="100000">
                                          <p:val>
                                            <p:strVal val="#ppt_w"/>
                                          </p:val>
                                        </p:tav>
                                      </p:tavLst>
                                    </p:anim>
                                    <p:anim calcmode="lin" valueType="num">
                                      <p:cBhvr>
                                        <p:cTn id="18" dur="500" fill="hold"/>
                                        <p:tgtEl>
                                          <p:spTgt spid="8499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100" y="274638"/>
            <a:ext cx="7499350" cy="1143000"/>
          </a:xfrm>
        </p:spPr>
        <p:txBody>
          <a:bodyPr/>
          <a:lstStyle/>
          <a:p>
            <a:pPr fontAlgn="auto">
              <a:spcAft>
                <a:spcPts val="0"/>
              </a:spcAft>
              <a:defRPr/>
            </a:pPr>
            <a:r>
              <a:rPr lang="es-ES_tradnl" dirty="0" smtClean="0">
                <a:solidFill>
                  <a:schemeClr val="tx2">
                    <a:satMod val="130000"/>
                  </a:schemeClr>
                </a:solidFill>
              </a:rPr>
              <a:t>Atlas  mapas  Bíblicos</a:t>
            </a:r>
            <a:endParaRPr lang="es-CO" dirty="0">
              <a:solidFill>
                <a:schemeClr val="tx2">
                  <a:satMod val="130000"/>
                </a:schemeClr>
              </a:solidFill>
            </a:endParaRPr>
          </a:p>
        </p:txBody>
      </p:sp>
      <p:pic>
        <p:nvPicPr>
          <p:cNvPr id="716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938" y="1400175"/>
            <a:ext cx="2786062" cy="4649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6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4875" y="2571750"/>
            <a:ext cx="3943350" cy="2533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vert="horz" wrap="square" lIns="91440" tIns="45720" rIns="91440" bIns="45720" numCol="1" anchorCtr="0" compatLnSpc="1">
            <a:prstTxWarp prst="textNoShape">
              <a:avLst/>
            </a:prstTxWarp>
          </a:bodyPr>
          <a:lstStyle/>
          <a:p>
            <a:r>
              <a:rPr lang="es-CO" sz="3200" b="1" smtClean="0">
                <a:effectLst/>
              </a:rPr>
              <a:t>La Versión de los Setenta (LXX)</a:t>
            </a:r>
          </a:p>
        </p:txBody>
      </p:sp>
      <p:sp>
        <p:nvSpPr>
          <p:cNvPr id="3" name="2 Marcador de contenido"/>
          <p:cNvSpPr>
            <a:spLocks noGrp="1"/>
          </p:cNvSpPr>
          <p:nvPr>
            <p:ph idx="1"/>
          </p:nvPr>
        </p:nvSpPr>
        <p:spPr>
          <a:xfrm>
            <a:off x="857250" y="1447800"/>
            <a:ext cx="8077200" cy="4800600"/>
          </a:xfrm>
        </p:spPr>
        <p:txBody>
          <a:bodyPr>
            <a:normAutofit/>
          </a:bodyPr>
          <a:lstStyle/>
          <a:p>
            <a:pPr>
              <a:lnSpc>
                <a:spcPct val="80000"/>
              </a:lnSpc>
            </a:pPr>
            <a:r>
              <a:rPr lang="es-CO" sz="2200" smtClean="0"/>
              <a:t>También conocida como Septuaginta, o Alejandrina, es una traducción de la Biblia hebrea  al griego. Es la principal versión en idioma griego por su antigüedad y autoridad. Su redacción se inició en el siglo III a c. (c. 250 Ac.) y se concluyó a finales del siglo II Ac. (c. 150 a. C.). Se cree que fue hecha para los judíos que hablaban griego, pues en esa época eran bastante numerosos en Alejandría, aunque la orden provino del rey Ptolomeo II Philadelfo (284-246 a. C.) con destino a la biblioteca de Alejandria. El Pentateuco fue traducido en esa época y el trabajo duró dos o tres siglos. El filósofo judio Aristóbulo, que vivió en Alejandría durante el reinado de Tolomeo VI Filometor (181-145 a. C.), lo confirma al referirse a ella en una carta al rey diciendo: ".. la completa traducción de todos los libros de la Ley (Pentateuco) en los tiempos del rey Philadelfo, vuestro ancestro".</a:t>
            </a:r>
          </a:p>
          <a:p>
            <a:pPr>
              <a:lnSpc>
                <a:spcPct val="80000"/>
              </a:lnSpc>
            </a:pPr>
            <a:endParaRPr lang="es-CO" sz="220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fontAlgn="auto">
              <a:spcAft>
                <a:spcPts val="0"/>
              </a:spcAft>
              <a:defRPr/>
            </a:pPr>
            <a:r>
              <a:rPr lang="es-CO" dirty="0" smtClean="0">
                <a:solidFill>
                  <a:schemeClr val="tx2">
                    <a:satMod val="130000"/>
                  </a:schemeClr>
                </a:solidFill>
              </a:rPr>
              <a:t>Los Papiros:</a:t>
            </a:r>
            <a:endParaRPr lang="es-CO" dirty="0">
              <a:solidFill>
                <a:schemeClr val="tx2">
                  <a:satMod val="130000"/>
                </a:schemeClr>
              </a:solidFill>
            </a:endParaRPr>
          </a:p>
        </p:txBody>
      </p:sp>
      <p:sp>
        <p:nvSpPr>
          <p:cNvPr id="81922" name="2 Marcador de contenido"/>
          <p:cNvSpPr>
            <a:spLocks noGrp="1"/>
          </p:cNvSpPr>
          <p:nvPr>
            <p:ph idx="1"/>
          </p:nvPr>
        </p:nvSpPr>
        <p:spPr/>
        <p:txBody>
          <a:bodyPr/>
          <a:lstStyle/>
          <a:p>
            <a:r>
              <a:rPr lang="es-ES_tradnl" smtClean="0"/>
              <a:t>El papiro  constaba de largo de 10.5 metros</a:t>
            </a:r>
            <a:endParaRPr lang="es-CO" smtClean="0"/>
          </a:p>
        </p:txBody>
      </p:sp>
      <p:pic>
        <p:nvPicPr>
          <p:cNvPr id="81923" name="Picture 2" descr="http://lengua.laguia2000.com/wp-content/uploads/2007/03/el-papi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0" y="2500313"/>
            <a:ext cx="4071938" cy="3854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fontAlgn="auto">
              <a:spcAft>
                <a:spcPts val="0"/>
              </a:spcAft>
              <a:defRPr/>
            </a:pPr>
            <a:r>
              <a:rPr lang="es-CO" b="1" dirty="0" smtClean="0">
                <a:solidFill>
                  <a:schemeClr val="tx2">
                    <a:satMod val="130000"/>
                  </a:schemeClr>
                </a:solidFill>
              </a:rPr>
              <a:t>Stephen </a:t>
            </a:r>
            <a:r>
              <a:rPr lang="es-CO" b="1" dirty="0" err="1" smtClean="0">
                <a:solidFill>
                  <a:schemeClr val="tx2">
                    <a:satMod val="130000"/>
                  </a:schemeClr>
                </a:solidFill>
              </a:rPr>
              <a:t>Langton</a:t>
            </a:r>
            <a:r>
              <a:rPr lang="es-CO" dirty="0" smtClean="0">
                <a:solidFill>
                  <a:schemeClr val="tx2">
                    <a:satMod val="130000"/>
                  </a:schemeClr>
                </a:solidFill>
              </a:rPr>
              <a:t> ( 1.150 - 9 de julio, de 1228),</a:t>
            </a:r>
            <a:endParaRPr lang="es-CO" dirty="0">
              <a:solidFill>
                <a:schemeClr val="tx2">
                  <a:satMod val="130000"/>
                </a:schemeClr>
              </a:solidFill>
            </a:endParaRPr>
          </a:p>
        </p:txBody>
      </p:sp>
      <p:sp>
        <p:nvSpPr>
          <p:cNvPr id="3" name="2 Marcador de contenido"/>
          <p:cNvSpPr>
            <a:spLocks noGrp="1"/>
          </p:cNvSpPr>
          <p:nvPr>
            <p:ph idx="1"/>
          </p:nvPr>
        </p:nvSpPr>
        <p:spPr>
          <a:xfrm>
            <a:off x="2363788" y="1928813"/>
            <a:ext cx="6994525" cy="3948459"/>
          </a:xfrm>
        </p:spPr>
        <p:txBody>
          <a:bodyPr>
            <a:normAutofit lnSpcReduction="10000"/>
          </a:bodyPr>
          <a:lstStyle/>
          <a:p>
            <a:pPr>
              <a:lnSpc>
                <a:spcPct val="80000"/>
              </a:lnSpc>
            </a:pPr>
            <a:r>
              <a:rPr lang="es-CO" sz="3000" dirty="0" smtClean="0"/>
              <a:t> Arzobispo de Canterbury.</a:t>
            </a:r>
          </a:p>
          <a:p>
            <a:pPr>
              <a:lnSpc>
                <a:spcPct val="80000"/>
              </a:lnSpc>
            </a:pPr>
            <a:r>
              <a:rPr lang="es-CO" sz="3000" dirty="0" smtClean="0"/>
              <a:t>Estudió y enseñó Teología en París.</a:t>
            </a:r>
          </a:p>
          <a:p>
            <a:pPr>
              <a:lnSpc>
                <a:spcPct val="80000"/>
              </a:lnSpc>
            </a:pPr>
            <a:r>
              <a:rPr lang="es-CO" sz="3000" dirty="0" smtClean="0"/>
              <a:t>Stephen Langton introdujo la división de la Biblia en capítulos y versículos, tal como la conocemos hoy.  Cuando en 1.150 cabalgó desde Lión </a:t>
            </a:r>
            <a:r>
              <a:rPr lang="es-CO" sz="3000" dirty="0" smtClean="0"/>
              <a:t>hasta </a:t>
            </a:r>
            <a:r>
              <a:rPr lang="es-CO" sz="3000" dirty="0" smtClean="0"/>
              <a:t>Paris y en ese viaje realizó la división de capítulos y versículos como la conocemos hoy.</a:t>
            </a:r>
          </a:p>
          <a:p>
            <a:pPr>
              <a:lnSpc>
                <a:spcPct val="80000"/>
              </a:lnSpc>
            </a:pPr>
            <a:r>
              <a:rPr lang="es-CO" sz="3000" dirty="0" smtClean="0"/>
              <a:t/>
            </a:r>
            <a:br>
              <a:rPr lang="es-CO" sz="3000" dirty="0" smtClean="0"/>
            </a:br>
            <a:endParaRPr lang="es-CO" sz="3000" dirty="0" smtClean="0"/>
          </a:p>
          <a:p>
            <a:pPr>
              <a:lnSpc>
                <a:spcPct val="80000"/>
              </a:lnSpc>
            </a:pPr>
            <a:endParaRPr lang="es-CO" sz="3000" dirty="0" smtClean="0"/>
          </a:p>
        </p:txBody>
      </p:sp>
      <p:pic>
        <p:nvPicPr>
          <p:cNvPr id="83971" name="Picture 2" descr="http://hua.umf.maine.edu/Reading_Revolutions/MagnaCarta/e7303King_John_and_Pop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43313"/>
            <a:ext cx="2449513" cy="3214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4203700"/>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pic>
        <p:nvPicPr>
          <p:cNvPr id="4" name="3 Imagen" descr="Cronologia Biblica-image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1400"/>
            <a:ext cx="9177338" cy="3165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5 CuadroTexto"/>
          <p:cNvSpPr txBox="1">
            <a:spLocks noChangeArrowheads="1"/>
          </p:cNvSpPr>
          <p:nvPr/>
        </p:nvSpPr>
        <p:spPr bwMode="auto">
          <a:xfrm>
            <a:off x="1187450" y="3500438"/>
            <a:ext cx="6500813" cy="33547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r>
              <a:rPr lang="es-ES" sz="3200" b="1" dirty="0" smtClean="0">
                <a:solidFill>
                  <a:srgbClr val="C00000"/>
                </a:solidFill>
                <a:latin typeface="Calibri"/>
                <a:cs typeface="Calibri"/>
              </a:rPr>
              <a:t>Cómo Estudiar </a:t>
            </a:r>
            <a:r>
              <a:rPr lang="es-ES" sz="3200" b="1" dirty="0" smtClean="0">
                <a:solidFill>
                  <a:srgbClr val="C00000"/>
                </a:solidFill>
                <a:latin typeface="Calibri"/>
                <a:cs typeface="Calibri"/>
              </a:rPr>
              <a:t>la Biblia</a:t>
            </a:r>
            <a:endParaRPr lang="es-ES" sz="2800" b="1" dirty="0">
              <a:solidFill>
                <a:schemeClr val="tx2"/>
              </a:solidFill>
            </a:endParaRPr>
          </a:p>
          <a:p>
            <a:pPr algn="ctr"/>
            <a:r>
              <a:rPr lang="es-ES" sz="2000" dirty="0" smtClean="0">
                <a:solidFill>
                  <a:schemeClr val="tx2"/>
                </a:solidFill>
              </a:rPr>
              <a:t>Seminario de </a:t>
            </a:r>
            <a:r>
              <a:rPr lang="es-ES" sz="2000" dirty="0" err="1" smtClean="0">
                <a:solidFill>
                  <a:schemeClr val="tx2"/>
                </a:solidFill>
              </a:rPr>
              <a:t>actualizaci</a:t>
            </a:r>
            <a:r>
              <a:rPr lang="es-CO" sz="2000" dirty="0" smtClean="0">
                <a:solidFill>
                  <a:schemeClr val="tx2"/>
                </a:solidFill>
              </a:rPr>
              <a:t>ón </a:t>
            </a:r>
            <a:r>
              <a:rPr lang="es-ES" sz="2000" dirty="0" smtClean="0">
                <a:solidFill>
                  <a:schemeClr val="tx2"/>
                </a:solidFill>
              </a:rPr>
              <a:t>teológica</a:t>
            </a:r>
            <a:r>
              <a:rPr lang="es-ES" sz="2000" dirty="0" smtClean="0">
                <a:solidFill>
                  <a:schemeClr val="tx2"/>
                </a:solidFill>
              </a:rPr>
              <a:t>.</a:t>
            </a:r>
          </a:p>
          <a:p>
            <a:pPr algn="ctr"/>
            <a:endParaRPr lang="es-ES" sz="2000" dirty="0">
              <a:solidFill>
                <a:schemeClr val="tx2"/>
              </a:solidFill>
            </a:endParaRPr>
          </a:p>
          <a:p>
            <a:pPr algn="ctr"/>
            <a:r>
              <a:rPr lang="es-ES" sz="2000" dirty="0" smtClean="0">
                <a:solidFill>
                  <a:schemeClr val="tx2"/>
                </a:solidFill>
              </a:rPr>
              <a:t>Por Mario Niño, </a:t>
            </a:r>
            <a:r>
              <a:rPr lang="es-ES" sz="2000" dirty="0" err="1" smtClean="0">
                <a:solidFill>
                  <a:schemeClr val="tx2"/>
                </a:solidFill>
              </a:rPr>
              <a:t>DMin</a:t>
            </a:r>
            <a:r>
              <a:rPr lang="es-ES" sz="2000" dirty="0" smtClean="0">
                <a:solidFill>
                  <a:schemeClr val="tx2"/>
                </a:solidFill>
              </a:rPr>
              <a:t>.</a:t>
            </a:r>
            <a:endParaRPr lang="es-ES" sz="2000" dirty="0">
              <a:solidFill>
                <a:schemeClr val="tx2"/>
              </a:solidFill>
            </a:endParaRPr>
          </a:p>
          <a:p>
            <a:pPr algn="ctr"/>
            <a:endParaRPr lang="es-ES" sz="2000" dirty="0">
              <a:solidFill>
                <a:schemeClr val="tx2"/>
              </a:solidFill>
            </a:endParaRPr>
          </a:p>
          <a:p>
            <a:pPr algn="ctr"/>
            <a:endParaRPr lang="es-ES" sz="2000" dirty="0">
              <a:solidFill>
                <a:schemeClr val="tx2"/>
              </a:solidFill>
            </a:endParaRPr>
          </a:p>
          <a:p>
            <a:pPr algn="ctr"/>
            <a:r>
              <a:rPr lang="es-ES" sz="2000" b="1" dirty="0" smtClean="0">
                <a:latin typeface="Times New Roman" pitchFamily="18" charset="0"/>
                <a:cs typeface="Times New Roman" pitchFamily="18" charset="0"/>
              </a:rPr>
              <a:t>INSTITUTO DE ESTUDIOS RELIGIOSOS</a:t>
            </a:r>
            <a:endParaRPr lang="es-ES" sz="2000" b="1" dirty="0">
              <a:latin typeface="Times New Roman" pitchFamily="18" charset="0"/>
              <a:cs typeface="Times New Roman" pitchFamily="18" charset="0"/>
            </a:endParaRPr>
          </a:p>
          <a:p>
            <a:pPr algn="ctr"/>
            <a:r>
              <a:rPr lang="es-ES" sz="2000" b="1" dirty="0" err="1" smtClean="0">
                <a:latin typeface="Times New Roman" pitchFamily="18" charset="0"/>
                <a:cs typeface="Times New Roman" pitchFamily="18" charset="0"/>
              </a:rPr>
              <a:t>www.inter-religioso.com</a:t>
            </a:r>
            <a:endParaRPr lang="es-ES" sz="2000" b="1" dirty="0">
              <a:latin typeface="Times New Roman" pitchFamily="18" charset="0"/>
              <a:cs typeface="Times New Roman" pitchFamily="18" charset="0"/>
            </a:endParaRPr>
          </a:p>
          <a:p>
            <a:pPr algn="ctr"/>
            <a:r>
              <a:rPr lang="es-ES" sz="2000" b="1" dirty="0" smtClean="0">
                <a:latin typeface="Times New Roman" pitchFamily="18" charset="0"/>
                <a:cs typeface="Times New Roman" pitchFamily="18" charset="0"/>
              </a:rPr>
              <a:t>2015-2020</a:t>
            </a:r>
            <a:endParaRPr lang="es-ES" sz="2000" b="1" dirty="0">
              <a:latin typeface="Times New Roman" pitchFamily="18" charset="0"/>
              <a:cs typeface="Times New Roman" pitchFamily="18" charset="0"/>
            </a:endParaRPr>
          </a:p>
          <a:p>
            <a:pPr algn="ctr"/>
            <a:endParaRPr lang="es-ES" sz="2000" dirty="0">
              <a:solidFill>
                <a:schemeClr val="tx2"/>
              </a:solidFill>
            </a:endParaRPr>
          </a:p>
        </p:txBody>
      </p:sp>
    </p:spTree>
    <p:extLst>
      <p:ext uri="{BB962C8B-B14F-4D97-AF65-F5344CB8AC3E}">
        <p14:creationId xmlns:p14="http://schemas.microsoft.com/office/powerpoint/2010/main" val="3237774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nodeType="afterGroup">
                            <p:stCondLst>
                              <p:cond delay="500"/>
                            </p:stCondLst>
                            <p:childTnLst>
                              <p:par>
                                <p:cTn id="9" presetID="14" presetClass="entr" presetSubtype="5"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vertic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OWER3D TRANSITION" val="DemoOrbitingtheEarth.p3d 0"/>
  <p:tag name="POWER3D OPTIONS" val="Medium "/>
  <p:tag name="POWER3D IMAGE0" val="PWRTRANS.TGA"/>
  <p:tag name="POWER3D SOUND" val="Orbiting the Earth"/>
</p:tagLst>
</file>

<file path=ppt/tags/tag2.xml><?xml version="1.0" encoding="utf-8"?>
<p:tagLst xmlns:a="http://schemas.openxmlformats.org/drawingml/2006/main" xmlns:r="http://schemas.openxmlformats.org/officeDocument/2006/relationships" xmlns:p="http://schemas.openxmlformats.org/presentationml/2006/main">
  <p:tag name="POWER3D TRANSITION" val="DemoCameraShutter.p3d 0"/>
  <p:tag name="POWER3D OPTIONS" val="Medium "/>
  <p:tag name="POWER3D IMAGE0" val="Pwrtrans.tga"/>
  <p:tag name="POWER3D SOUND" val="Camera Shutter"/>
</p:tagLst>
</file>

<file path=ppt/tags/tag3.xml><?xml version="1.0" encoding="utf-8"?>
<p:tagLst xmlns:a="http://schemas.openxmlformats.org/drawingml/2006/main" xmlns:r="http://schemas.openxmlformats.org/officeDocument/2006/relationships" xmlns:p="http://schemas.openxmlformats.org/presentationml/2006/main">
  <p:tag name="POWER3D TRANSITION" val="DemoCameraShutter.p3d 0"/>
  <p:tag name="POWER3D OPTIONS" val="Medium "/>
  <p:tag name="POWER3D IMAGE0" val="Pwrtrans.tga"/>
  <p:tag name="POWER3D SOUND" val="Camera Shutter"/>
</p:tagLst>
</file>

<file path=ppt/tags/tag4.xml><?xml version="1.0" encoding="utf-8"?>
<p:tagLst xmlns:a="http://schemas.openxmlformats.org/drawingml/2006/main" xmlns:r="http://schemas.openxmlformats.org/officeDocument/2006/relationships" xmlns:p="http://schemas.openxmlformats.org/presentationml/2006/main">
  <p:tag name="POWER3D TRANSITION" val="DemoCameraShutter.p3d 0"/>
  <p:tag name="POWER3D OPTIONS" val="Medium "/>
  <p:tag name="POWER3D IMAGE0" val="Pwrtrans.tga"/>
  <p:tag name="POWER3D SOUND" val="Camera Shutter"/>
</p:tagLst>
</file>

<file path=ppt/tags/tag5.xml><?xml version="1.0" encoding="utf-8"?>
<p:tagLst xmlns:a="http://schemas.openxmlformats.org/drawingml/2006/main" xmlns:r="http://schemas.openxmlformats.org/officeDocument/2006/relationships" xmlns:p="http://schemas.openxmlformats.org/presentationml/2006/main">
  <p:tag name="POWER3D TRANSITION" val="DemoCrushingSlide.p3d 0"/>
  <p:tag name="POWER3D OPTIONS" val="Medium "/>
  <p:tag name="POWER3D IMAGE0" val="Pwrtrans.tga"/>
  <p:tag name="POWER3D SOUND" val="Crushing Slide"/>
</p:tagLst>
</file>

<file path=ppt/tags/tag6.xml><?xml version="1.0" encoding="utf-8"?>
<p:tagLst xmlns:a="http://schemas.openxmlformats.org/drawingml/2006/main" xmlns:r="http://schemas.openxmlformats.org/officeDocument/2006/relationships" xmlns:p="http://schemas.openxmlformats.org/presentationml/2006/main">
  <p:tag name="POWER3D TRANSITION" val="DemoDissolvingFlyThru.p3d 2"/>
  <p:tag name="POWER3D OPTIONS" val="Medium "/>
  <p:tag name="POWER3D IMAGE0" val="Pwrtrans.tga"/>
  <p:tag name="POWER3D SOUND" val="Dissolving Fly Thru"/>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2625</TotalTime>
  <Words>1126</Words>
  <Application>Microsoft Macintosh PowerPoint</Application>
  <PresentationFormat>On-screen Show (4:3)</PresentationFormat>
  <Paragraphs>199</Paragraphs>
  <Slides>34</Slides>
  <Notes>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34</vt:i4>
      </vt:variant>
    </vt:vector>
  </HeadingPairs>
  <TitlesOfParts>
    <vt:vector size="45" baseType="lpstr">
      <vt:lpstr>Arial Unicode MS</vt:lpstr>
      <vt:lpstr>Gill Sans MT</vt:lpstr>
      <vt:lpstr>ＭＳ Ｐゴシック</vt:lpstr>
      <vt:lpstr>Trebuchet MS</vt:lpstr>
      <vt:lpstr>Wingdings 2</vt:lpstr>
      <vt:lpstr>Arial</vt:lpstr>
      <vt:lpstr>Calibri</vt:lpstr>
      <vt:lpstr>Times New Roman</vt:lpstr>
      <vt:lpstr>Verdana</vt:lpstr>
      <vt:lpstr>Solsticio</vt:lpstr>
      <vt:lpstr>Tema de Office</vt:lpstr>
      <vt:lpstr>PowerPoint Presentation</vt:lpstr>
      <vt:lpstr>PowerPoint Presentation</vt:lpstr>
      <vt:lpstr>Cómo estudiar la Biblia</vt:lpstr>
      <vt:lpstr>Las Escrituras Hebreas – A.T.</vt:lpstr>
      <vt:lpstr>La Ley de Moisés (o Pentateuco):</vt:lpstr>
      <vt:lpstr>El soporte de las leyes y mandamientos:</vt:lpstr>
      <vt:lpstr>Las Escrituras hebreas &amp; cristianas:</vt:lpstr>
      <vt:lpstr>Las Escrituras Cristianas:</vt:lpstr>
      <vt:lpstr>Cómo estudiar la Biblia</vt:lpstr>
      <vt:lpstr>Antiguo Testamento</vt:lpstr>
      <vt:lpstr>El Concepto de Torah תרה </vt:lpstr>
      <vt:lpstr>Libros Históricos 1350 a.C - 450 </vt:lpstr>
      <vt:lpstr>Libros Poéticos y de Sabiduría </vt:lpstr>
      <vt:lpstr>Los Profetas Mayores </vt:lpstr>
      <vt:lpstr>Los Profetas Menores </vt:lpstr>
      <vt:lpstr>Nuevo Testamento </vt:lpstr>
      <vt:lpstr>Nuevo Testamento </vt:lpstr>
      <vt:lpstr>Epístolas Generales y Profecía </vt:lpstr>
      <vt:lpstr>Cómo estudiar la Biblia</vt:lpstr>
      <vt:lpstr>Casiodoro de Reina</vt:lpstr>
      <vt:lpstr>Dios Habla hoy</vt:lpstr>
      <vt:lpstr>Bover Cantera 1.947</vt:lpstr>
      <vt:lpstr>Nácar Colunga  1.944.</vt:lpstr>
      <vt:lpstr>Herramientas para el  estudio de la Biblia</vt:lpstr>
      <vt:lpstr>Concordancias, Reina Valera 60</vt:lpstr>
      <vt:lpstr>Diccionarios bíblicos.</vt:lpstr>
      <vt:lpstr>Comentario Bíblico Adventista</vt:lpstr>
      <vt:lpstr>Libros de soporte:</vt:lpstr>
      <vt:lpstr>Otros Comentarios</vt:lpstr>
      <vt:lpstr>Atlas  mapas  Bíblicos</vt:lpstr>
      <vt:lpstr>La Versión de los Setenta (LXX)</vt:lpstr>
      <vt:lpstr>Los Papiros:</vt:lpstr>
      <vt:lpstr>Stephen Langton ( 1.150 - 9 de julio, de 1228),</vt:lpstr>
      <vt:lpstr>PowerPoint Presentation</vt:lpstr>
    </vt:vector>
  </TitlesOfParts>
  <Company>Unión Colombiana</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Usuario</dc:creator>
  <cp:lastModifiedBy>Mario Nino</cp:lastModifiedBy>
  <cp:revision>191</cp:revision>
  <cp:lastPrinted>2016-10-05T16:55:45Z</cp:lastPrinted>
  <dcterms:created xsi:type="dcterms:W3CDTF">2008-07-24T20:56:19Z</dcterms:created>
  <dcterms:modified xsi:type="dcterms:W3CDTF">2016-10-05T16:58:01Z</dcterms:modified>
</cp:coreProperties>
</file>