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300" r:id="rId2"/>
    <p:sldId id="259" r:id="rId3"/>
    <p:sldId id="262" r:id="rId4"/>
    <p:sldId id="299" r:id="rId5"/>
    <p:sldId id="298" r:id="rId6"/>
    <p:sldId id="297" r:id="rId7"/>
    <p:sldId id="283" r:id="rId8"/>
    <p:sldId id="278" r:id="rId9"/>
    <p:sldId id="265" r:id="rId10"/>
    <p:sldId id="280" r:id="rId11"/>
    <p:sldId id="266" r:id="rId12"/>
    <p:sldId id="267" r:id="rId13"/>
    <p:sldId id="285" r:id="rId14"/>
    <p:sldId id="286" r:id="rId15"/>
    <p:sldId id="288" r:id="rId16"/>
    <p:sldId id="289" r:id="rId17"/>
    <p:sldId id="290" r:id="rId18"/>
    <p:sldId id="291" r:id="rId19"/>
    <p:sldId id="292" r:id="rId20"/>
    <p:sldId id="293" r:id="rId21"/>
    <p:sldId id="294" r:id="rId22"/>
    <p:sldId id="295" r:id="rId23"/>
    <p:sldId id="281" r:id="rId24"/>
    <p:sldId id="301" r:id="rId2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6600"/>
    <a:srgbClr val="FF9900"/>
    <a:srgbClr val="663300"/>
    <a:srgbClr val="894400"/>
    <a:srgbClr val="A45100"/>
    <a:srgbClr val="B75B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08"/>
    <p:restoredTop sz="94660"/>
  </p:normalViewPr>
  <p:slideViewPr>
    <p:cSldViewPr>
      <p:cViewPr varScale="1">
        <p:scale>
          <a:sx n="98" d="100"/>
          <a:sy n="98" d="100"/>
        </p:scale>
        <p:origin x="1504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notesMaster" Target="notesMasters/notesMaster1.xml"/><Relationship Id="rId27" Type="http://schemas.openxmlformats.org/officeDocument/2006/relationships/handoutMaster" Target="handoutMasters/handoutMaster1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7A16CE1-DF8A-42BC-9F90-DE173E0A14BB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</dgm:pt>
    <dgm:pt modelId="{3CEB3168-C8F4-4EFF-AED2-B3E53276D5FB}">
      <dgm:prSet custT="1"/>
      <dgm:spPr/>
      <dgm:t>
        <a:bodyPr/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s-ES" sz="2400" b="0" i="0" u="none" strike="noStrike" cap="none" normalizeH="0" baseline="0" dirty="0" err="1" smtClean="0">
              <a:ln>
                <a:noFill/>
              </a:ln>
              <a:solidFill>
                <a:schemeClr val="bg1"/>
              </a:solidFill>
              <a:effectLst/>
              <a:latin typeface="Times New Roman" charset="0"/>
            </a:rPr>
            <a:t>God</a:t>
          </a:r>
          <a:endParaRPr kumimoji="0" lang="es-ES" sz="2400" b="0" i="0" u="none" strike="noStrike" cap="none" normalizeH="0" baseline="0" dirty="0" smtClean="0">
            <a:ln>
              <a:noFill/>
            </a:ln>
            <a:solidFill>
              <a:schemeClr val="bg1"/>
            </a:solidFill>
            <a:effectLst/>
            <a:latin typeface="Times New Roman" charset="0"/>
          </a:endParaRP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s-ES" sz="2400" b="0" i="0" u="none" strike="noStrike" cap="none" normalizeH="0" baseline="0" dirty="0" err="1" smtClean="0">
              <a:ln>
                <a:noFill/>
              </a:ln>
              <a:solidFill>
                <a:schemeClr val="bg1"/>
              </a:solidFill>
              <a:effectLst/>
              <a:latin typeface="Times New Roman" charset="0"/>
            </a:rPr>
            <a:t>Moses</a:t>
          </a:r>
          <a:endParaRPr kumimoji="0" lang="en-US" sz="2400" b="0" i="0" u="none" strike="noStrike" cap="none" normalizeH="0" baseline="0" dirty="0" smtClean="0">
            <a:ln>
              <a:noFill/>
            </a:ln>
            <a:solidFill>
              <a:schemeClr val="bg1"/>
            </a:solidFill>
            <a:effectLst/>
            <a:latin typeface="Times New Roman" charset="0"/>
          </a:endParaRPr>
        </a:p>
      </dgm:t>
    </dgm:pt>
    <dgm:pt modelId="{54EE7762-3298-49ED-98B1-ED9B2E78E2FE}" type="parTrans" cxnId="{C5AC5171-05AF-4ACB-8918-473493C4B427}">
      <dgm:prSet/>
      <dgm:spPr/>
      <dgm:t>
        <a:bodyPr/>
        <a:lstStyle/>
        <a:p>
          <a:endParaRPr lang="en-US"/>
        </a:p>
      </dgm:t>
    </dgm:pt>
    <dgm:pt modelId="{54789B88-2752-4508-841D-D96FAE9629A6}" type="sibTrans" cxnId="{C5AC5171-05AF-4ACB-8918-473493C4B427}">
      <dgm:prSet/>
      <dgm:spPr/>
      <dgm:t>
        <a:bodyPr/>
        <a:lstStyle/>
        <a:p>
          <a:endParaRPr lang="en-US"/>
        </a:p>
      </dgm:t>
    </dgm:pt>
    <dgm:pt modelId="{E24F0B9A-CB95-43C2-9144-4CEFE44F2DBB}">
      <dgm:prSet/>
      <dgm:spPr/>
      <dgm:t>
        <a:bodyPr/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s-ES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charset="0"/>
            </a:rPr>
            <a:t>Head of 1.000</a:t>
          </a: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s-ES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charset="0"/>
            </a:rPr>
            <a:t>Head of 100</a:t>
          </a: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s-ES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charset="0"/>
            </a:rPr>
            <a:t>Head of 50</a:t>
          </a: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s-ES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charset="0"/>
            </a:rPr>
            <a:t>Head of 10</a:t>
          </a:r>
          <a:endParaRPr kumimoji="0" lang="en-US" b="0" i="0" u="none" strike="noStrike" cap="none" normalizeH="0" baseline="0" dirty="0" smtClean="0">
            <a:ln>
              <a:noFill/>
            </a:ln>
            <a:solidFill>
              <a:schemeClr val="bg1"/>
            </a:solidFill>
            <a:effectLst/>
            <a:latin typeface="Times New Roman" charset="0"/>
          </a:endParaRPr>
        </a:p>
      </dgm:t>
    </dgm:pt>
    <dgm:pt modelId="{7F13B5FC-C6EF-441E-9031-878F8B72EB54}" type="parTrans" cxnId="{DADF82DE-C8D3-4178-83DC-516D59F41026}">
      <dgm:prSet/>
      <dgm:spPr/>
      <dgm:t>
        <a:bodyPr/>
        <a:lstStyle/>
        <a:p>
          <a:endParaRPr lang="en-US"/>
        </a:p>
      </dgm:t>
    </dgm:pt>
    <dgm:pt modelId="{151D6560-4829-4C8C-9E63-364D58A7A0B2}" type="sibTrans" cxnId="{DADF82DE-C8D3-4178-83DC-516D59F41026}">
      <dgm:prSet/>
      <dgm:spPr/>
      <dgm:t>
        <a:bodyPr/>
        <a:lstStyle/>
        <a:p>
          <a:endParaRPr lang="en-US"/>
        </a:p>
      </dgm:t>
    </dgm:pt>
    <dgm:pt modelId="{42651611-E988-41D2-A297-7E97D376D1BF}">
      <dgm:prSet/>
      <dgm:spPr/>
      <dgm:t>
        <a:bodyPr/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s-ES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charset="0"/>
            </a:rPr>
            <a:t>Head of 1.000</a:t>
          </a: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s-ES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charset="0"/>
            </a:rPr>
            <a:t>Head of 100</a:t>
          </a: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s-ES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charset="0"/>
            </a:rPr>
            <a:t>Head of 50</a:t>
          </a: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s-ES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charset="0"/>
            </a:rPr>
            <a:t>Head of 10</a:t>
          </a:r>
          <a:endParaRPr kumimoji="0" lang="en-US" b="0" i="0" u="none" strike="noStrike" cap="none" normalizeH="0" baseline="0" dirty="0" smtClean="0">
            <a:ln>
              <a:noFill/>
            </a:ln>
            <a:solidFill>
              <a:schemeClr val="bg1"/>
            </a:solidFill>
            <a:effectLst/>
            <a:latin typeface="Times New Roman" charset="0"/>
          </a:endParaRP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en-US" b="0" i="0" u="none" strike="noStrike" cap="none" normalizeH="0" baseline="0" dirty="0" smtClean="0">
            <a:ln>
              <a:noFill/>
            </a:ln>
            <a:solidFill>
              <a:schemeClr val="bg1"/>
            </a:solidFill>
            <a:effectLst/>
            <a:latin typeface="Times New Roman" charset="0"/>
          </a:endParaRPr>
        </a:p>
      </dgm:t>
    </dgm:pt>
    <dgm:pt modelId="{DEA79CDC-F447-4066-8260-1657B4362B23}" type="parTrans" cxnId="{64BC6422-CE61-48EC-ACE4-3832A10DE02C}">
      <dgm:prSet/>
      <dgm:spPr/>
      <dgm:t>
        <a:bodyPr/>
        <a:lstStyle/>
        <a:p>
          <a:endParaRPr lang="en-US"/>
        </a:p>
      </dgm:t>
    </dgm:pt>
    <dgm:pt modelId="{D11FD6A6-5AD4-41E8-89CB-845FEFCF2085}" type="sibTrans" cxnId="{64BC6422-CE61-48EC-ACE4-3832A10DE02C}">
      <dgm:prSet/>
      <dgm:spPr/>
      <dgm:t>
        <a:bodyPr/>
        <a:lstStyle/>
        <a:p>
          <a:endParaRPr lang="en-US"/>
        </a:p>
      </dgm:t>
    </dgm:pt>
    <dgm:pt modelId="{FF02F95D-E172-4B05-ACBC-A7C4E0CEE168}">
      <dgm:prSet/>
      <dgm:spPr/>
      <dgm:t>
        <a:bodyPr/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s-ES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charset="0"/>
            </a:rPr>
            <a:t>Head of 1.000</a:t>
          </a: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s-ES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charset="0"/>
            </a:rPr>
            <a:t>Head of 100</a:t>
          </a: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s-ES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charset="0"/>
            </a:rPr>
            <a:t>Head of 50</a:t>
          </a: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s-ES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charset="0"/>
            </a:rPr>
            <a:t>Head of 10</a:t>
          </a:r>
          <a:endParaRPr kumimoji="0" lang="en-US" b="0" i="0" u="none" strike="noStrike" cap="none" normalizeH="0" baseline="0" dirty="0" smtClean="0">
            <a:ln>
              <a:noFill/>
            </a:ln>
            <a:solidFill>
              <a:schemeClr val="bg1"/>
            </a:solidFill>
            <a:effectLst/>
            <a:latin typeface="Times New Roman" charset="0"/>
          </a:endParaRP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en-US" b="0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Times New Roman" charset="0"/>
          </a:endParaRPr>
        </a:p>
      </dgm:t>
    </dgm:pt>
    <dgm:pt modelId="{2E3F67C8-09DD-4888-9486-0F9AF9C57243}" type="parTrans" cxnId="{0069268A-B875-4063-A47A-43BDA0D1C1C0}">
      <dgm:prSet/>
      <dgm:spPr/>
      <dgm:t>
        <a:bodyPr/>
        <a:lstStyle/>
        <a:p>
          <a:endParaRPr lang="en-US"/>
        </a:p>
      </dgm:t>
    </dgm:pt>
    <dgm:pt modelId="{A86F13CB-D0F3-4F8A-B4A5-18C1AD130447}" type="sibTrans" cxnId="{0069268A-B875-4063-A47A-43BDA0D1C1C0}">
      <dgm:prSet/>
      <dgm:spPr/>
      <dgm:t>
        <a:bodyPr/>
        <a:lstStyle/>
        <a:p>
          <a:endParaRPr lang="en-US"/>
        </a:p>
      </dgm:t>
    </dgm:pt>
    <dgm:pt modelId="{EE9B8CC1-3CB2-4D9C-BA49-221B7934FD40}" type="pres">
      <dgm:prSet presAssocID="{C7A16CE1-DF8A-42BC-9F90-DE173E0A14BB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00926261-35B6-44B5-AF5A-ACDAA87479C7}" type="pres">
      <dgm:prSet presAssocID="{3CEB3168-C8F4-4EFF-AED2-B3E53276D5FB}" presName="hierRoot1" presStyleCnt="0">
        <dgm:presLayoutVars>
          <dgm:hierBranch/>
        </dgm:presLayoutVars>
      </dgm:prSet>
      <dgm:spPr/>
    </dgm:pt>
    <dgm:pt modelId="{A320490E-FCC1-4097-BC33-2018DFACB5B1}" type="pres">
      <dgm:prSet presAssocID="{3CEB3168-C8F4-4EFF-AED2-B3E53276D5FB}" presName="rootComposite1" presStyleCnt="0"/>
      <dgm:spPr/>
    </dgm:pt>
    <dgm:pt modelId="{A8CF9607-B4E5-44B7-A521-E689C1D97E83}" type="pres">
      <dgm:prSet presAssocID="{3CEB3168-C8F4-4EFF-AED2-B3E53276D5FB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01C70C3-F79A-453A-9712-5C723DF834EB}" type="pres">
      <dgm:prSet presAssocID="{3CEB3168-C8F4-4EFF-AED2-B3E53276D5FB}" presName="rootConnector1" presStyleLbl="node1" presStyleIdx="0" presStyleCnt="0"/>
      <dgm:spPr/>
      <dgm:t>
        <a:bodyPr/>
        <a:lstStyle/>
        <a:p>
          <a:endParaRPr lang="en-US"/>
        </a:p>
      </dgm:t>
    </dgm:pt>
    <dgm:pt modelId="{E435EE25-C061-4749-86B3-4E9AFD7BD946}" type="pres">
      <dgm:prSet presAssocID="{3CEB3168-C8F4-4EFF-AED2-B3E53276D5FB}" presName="hierChild2" presStyleCnt="0"/>
      <dgm:spPr/>
    </dgm:pt>
    <dgm:pt modelId="{9ECB9690-5586-42F9-A463-D8A6A1FF6731}" type="pres">
      <dgm:prSet presAssocID="{7F13B5FC-C6EF-441E-9031-878F8B72EB54}" presName="Name35" presStyleLbl="parChTrans1D2" presStyleIdx="0" presStyleCnt="3"/>
      <dgm:spPr/>
      <dgm:t>
        <a:bodyPr/>
        <a:lstStyle/>
        <a:p>
          <a:endParaRPr lang="en-US"/>
        </a:p>
      </dgm:t>
    </dgm:pt>
    <dgm:pt modelId="{635B2A81-1C0E-4DF3-8555-9F64733BC349}" type="pres">
      <dgm:prSet presAssocID="{E24F0B9A-CB95-43C2-9144-4CEFE44F2DBB}" presName="hierRoot2" presStyleCnt="0">
        <dgm:presLayoutVars>
          <dgm:hierBranch/>
        </dgm:presLayoutVars>
      </dgm:prSet>
      <dgm:spPr/>
    </dgm:pt>
    <dgm:pt modelId="{B8B54E5F-93FC-4F23-82F0-8979209938F2}" type="pres">
      <dgm:prSet presAssocID="{E24F0B9A-CB95-43C2-9144-4CEFE44F2DBB}" presName="rootComposite" presStyleCnt="0"/>
      <dgm:spPr/>
    </dgm:pt>
    <dgm:pt modelId="{907316C4-868F-4FCB-AB64-13095B9B0146}" type="pres">
      <dgm:prSet presAssocID="{E24F0B9A-CB95-43C2-9144-4CEFE44F2DBB}" presName="rootText" presStyleLbl="node2" presStyleIdx="0" presStyleCnt="3" custLinFactNeighborX="-23" custLinFactNeighborY="-758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1919E1B-6DF6-4964-A591-607B6E931717}" type="pres">
      <dgm:prSet presAssocID="{E24F0B9A-CB95-43C2-9144-4CEFE44F2DBB}" presName="rootConnector" presStyleLbl="node2" presStyleIdx="0" presStyleCnt="3"/>
      <dgm:spPr/>
      <dgm:t>
        <a:bodyPr/>
        <a:lstStyle/>
        <a:p>
          <a:endParaRPr lang="en-US"/>
        </a:p>
      </dgm:t>
    </dgm:pt>
    <dgm:pt modelId="{54E2E1D1-8B41-4613-A069-FD2F0E353F35}" type="pres">
      <dgm:prSet presAssocID="{E24F0B9A-CB95-43C2-9144-4CEFE44F2DBB}" presName="hierChild4" presStyleCnt="0"/>
      <dgm:spPr/>
    </dgm:pt>
    <dgm:pt modelId="{0CB324A7-FC54-4934-8935-9C489353DA53}" type="pres">
      <dgm:prSet presAssocID="{E24F0B9A-CB95-43C2-9144-4CEFE44F2DBB}" presName="hierChild5" presStyleCnt="0"/>
      <dgm:spPr/>
    </dgm:pt>
    <dgm:pt modelId="{026853C3-A9D5-4C0E-87DD-9FAFFAF46AB5}" type="pres">
      <dgm:prSet presAssocID="{DEA79CDC-F447-4066-8260-1657B4362B23}" presName="Name35" presStyleLbl="parChTrans1D2" presStyleIdx="1" presStyleCnt="3"/>
      <dgm:spPr/>
      <dgm:t>
        <a:bodyPr/>
        <a:lstStyle/>
        <a:p>
          <a:endParaRPr lang="en-US"/>
        </a:p>
      </dgm:t>
    </dgm:pt>
    <dgm:pt modelId="{5E5FB03D-09AE-401B-98F0-798B821E3C10}" type="pres">
      <dgm:prSet presAssocID="{42651611-E988-41D2-A297-7E97D376D1BF}" presName="hierRoot2" presStyleCnt="0">
        <dgm:presLayoutVars>
          <dgm:hierBranch/>
        </dgm:presLayoutVars>
      </dgm:prSet>
      <dgm:spPr/>
    </dgm:pt>
    <dgm:pt modelId="{869EF885-FE10-4D8A-BF76-29DC61B5D2D7}" type="pres">
      <dgm:prSet presAssocID="{42651611-E988-41D2-A297-7E97D376D1BF}" presName="rootComposite" presStyleCnt="0"/>
      <dgm:spPr/>
    </dgm:pt>
    <dgm:pt modelId="{110FF87B-8C96-4A04-8839-E600626EE393}" type="pres">
      <dgm:prSet presAssocID="{42651611-E988-41D2-A297-7E97D376D1BF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5E6707F-2365-41F2-BB38-361948696941}" type="pres">
      <dgm:prSet presAssocID="{42651611-E988-41D2-A297-7E97D376D1BF}" presName="rootConnector" presStyleLbl="node2" presStyleIdx="1" presStyleCnt="3"/>
      <dgm:spPr/>
      <dgm:t>
        <a:bodyPr/>
        <a:lstStyle/>
        <a:p>
          <a:endParaRPr lang="en-US"/>
        </a:p>
      </dgm:t>
    </dgm:pt>
    <dgm:pt modelId="{0879D3CD-2D39-4C33-80BB-05AAF6762615}" type="pres">
      <dgm:prSet presAssocID="{42651611-E988-41D2-A297-7E97D376D1BF}" presName="hierChild4" presStyleCnt="0"/>
      <dgm:spPr/>
    </dgm:pt>
    <dgm:pt modelId="{F31B0B62-3E29-4E0A-A5E1-80F0B3F97E8A}" type="pres">
      <dgm:prSet presAssocID="{42651611-E988-41D2-A297-7E97D376D1BF}" presName="hierChild5" presStyleCnt="0"/>
      <dgm:spPr/>
    </dgm:pt>
    <dgm:pt modelId="{64AB3063-B02A-4213-B613-72F1BB67EC0E}" type="pres">
      <dgm:prSet presAssocID="{2E3F67C8-09DD-4888-9486-0F9AF9C57243}" presName="Name35" presStyleLbl="parChTrans1D2" presStyleIdx="2" presStyleCnt="3"/>
      <dgm:spPr/>
      <dgm:t>
        <a:bodyPr/>
        <a:lstStyle/>
        <a:p>
          <a:endParaRPr lang="en-US"/>
        </a:p>
      </dgm:t>
    </dgm:pt>
    <dgm:pt modelId="{77539230-BFC9-4EA7-A4A1-F6E143256815}" type="pres">
      <dgm:prSet presAssocID="{FF02F95D-E172-4B05-ACBC-A7C4E0CEE168}" presName="hierRoot2" presStyleCnt="0">
        <dgm:presLayoutVars>
          <dgm:hierBranch/>
        </dgm:presLayoutVars>
      </dgm:prSet>
      <dgm:spPr/>
    </dgm:pt>
    <dgm:pt modelId="{C1C988A0-484F-4C52-94BA-548DF6C19844}" type="pres">
      <dgm:prSet presAssocID="{FF02F95D-E172-4B05-ACBC-A7C4E0CEE168}" presName="rootComposite" presStyleCnt="0"/>
      <dgm:spPr/>
    </dgm:pt>
    <dgm:pt modelId="{CF3D53AB-2EC0-4C92-A924-5C5D683EF5B1}" type="pres">
      <dgm:prSet presAssocID="{FF02F95D-E172-4B05-ACBC-A7C4E0CEE168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88BB713-DC8E-4CDF-A9BC-4EF37C2B18CA}" type="pres">
      <dgm:prSet presAssocID="{FF02F95D-E172-4B05-ACBC-A7C4E0CEE168}" presName="rootConnector" presStyleLbl="node2" presStyleIdx="2" presStyleCnt="3"/>
      <dgm:spPr/>
      <dgm:t>
        <a:bodyPr/>
        <a:lstStyle/>
        <a:p>
          <a:endParaRPr lang="en-US"/>
        </a:p>
      </dgm:t>
    </dgm:pt>
    <dgm:pt modelId="{0A7469BF-41B5-4672-8C03-29679A1CAB76}" type="pres">
      <dgm:prSet presAssocID="{FF02F95D-E172-4B05-ACBC-A7C4E0CEE168}" presName="hierChild4" presStyleCnt="0"/>
      <dgm:spPr/>
    </dgm:pt>
    <dgm:pt modelId="{DBFC6086-E055-4428-B083-1F799D9269FC}" type="pres">
      <dgm:prSet presAssocID="{FF02F95D-E172-4B05-ACBC-A7C4E0CEE168}" presName="hierChild5" presStyleCnt="0"/>
      <dgm:spPr/>
    </dgm:pt>
    <dgm:pt modelId="{418AF59B-AA1C-462F-9511-1ACC8D01C4D2}" type="pres">
      <dgm:prSet presAssocID="{3CEB3168-C8F4-4EFF-AED2-B3E53276D5FB}" presName="hierChild3" presStyleCnt="0"/>
      <dgm:spPr/>
    </dgm:pt>
  </dgm:ptLst>
  <dgm:cxnLst>
    <dgm:cxn modelId="{A6A00DD0-F6E6-4B54-BCA1-4791986F594C}" type="presOf" srcId="{42651611-E988-41D2-A297-7E97D376D1BF}" destId="{35E6707F-2365-41F2-BB38-361948696941}" srcOrd="1" destOrd="0" presId="urn:microsoft.com/office/officeart/2005/8/layout/orgChart1"/>
    <dgm:cxn modelId="{70E04873-DA9F-457F-A5AA-ED5201356C49}" type="presOf" srcId="{3CEB3168-C8F4-4EFF-AED2-B3E53276D5FB}" destId="{A8CF9607-B4E5-44B7-A521-E689C1D97E83}" srcOrd="0" destOrd="0" presId="urn:microsoft.com/office/officeart/2005/8/layout/orgChart1"/>
    <dgm:cxn modelId="{7D3DC514-9248-4A65-A0F9-BE52641004E9}" type="presOf" srcId="{FF02F95D-E172-4B05-ACBC-A7C4E0CEE168}" destId="{488BB713-DC8E-4CDF-A9BC-4EF37C2B18CA}" srcOrd="1" destOrd="0" presId="urn:microsoft.com/office/officeart/2005/8/layout/orgChart1"/>
    <dgm:cxn modelId="{ACC43B81-F78E-4767-8A46-E930A0F9DA47}" type="presOf" srcId="{3CEB3168-C8F4-4EFF-AED2-B3E53276D5FB}" destId="{E01C70C3-F79A-453A-9712-5C723DF834EB}" srcOrd="1" destOrd="0" presId="urn:microsoft.com/office/officeart/2005/8/layout/orgChart1"/>
    <dgm:cxn modelId="{DADF82DE-C8D3-4178-83DC-516D59F41026}" srcId="{3CEB3168-C8F4-4EFF-AED2-B3E53276D5FB}" destId="{E24F0B9A-CB95-43C2-9144-4CEFE44F2DBB}" srcOrd="0" destOrd="0" parTransId="{7F13B5FC-C6EF-441E-9031-878F8B72EB54}" sibTransId="{151D6560-4829-4C8C-9E63-364D58A7A0B2}"/>
    <dgm:cxn modelId="{49993AE1-87D7-4848-9F03-FECF8A3DA183}" type="presOf" srcId="{C7A16CE1-DF8A-42BC-9F90-DE173E0A14BB}" destId="{EE9B8CC1-3CB2-4D9C-BA49-221B7934FD40}" srcOrd="0" destOrd="0" presId="urn:microsoft.com/office/officeart/2005/8/layout/orgChart1"/>
    <dgm:cxn modelId="{0069268A-B875-4063-A47A-43BDA0D1C1C0}" srcId="{3CEB3168-C8F4-4EFF-AED2-B3E53276D5FB}" destId="{FF02F95D-E172-4B05-ACBC-A7C4E0CEE168}" srcOrd="2" destOrd="0" parTransId="{2E3F67C8-09DD-4888-9486-0F9AF9C57243}" sibTransId="{A86F13CB-D0F3-4F8A-B4A5-18C1AD130447}"/>
    <dgm:cxn modelId="{AD2E654C-D4E1-4A7D-BECD-83528F76BC5C}" type="presOf" srcId="{42651611-E988-41D2-A297-7E97D376D1BF}" destId="{110FF87B-8C96-4A04-8839-E600626EE393}" srcOrd="0" destOrd="0" presId="urn:microsoft.com/office/officeart/2005/8/layout/orgChart1"/>
    <dgm:cxn modelId="{F0BEA56F-64FE-4ED7-8876-EF804DD2D7CA}" type="presOf" srcId="{DEA79CDC-F447-4066-8260-1657B4362B23}" destId="{026853C3-A9D5-4C0E-87DD-9FAFFAF46AB5}" srcOrd="0" destOrd="0" presId="urn:microsoft.com/office/officeart/2005/8/layout/orgChart1"/>
    <dgm:cxn modelId="{64BC6422-CE61-48EC-ACE4-3832A10DE02C}" srcId="{3CEB3168-C8F4-4EFF-AED2-B3E53276D5FB}" destId="{42651611-E988-41D2-A297-7E97D376D1BF}" srcOrd="1" destOrd="0" parTransId="{DEA79CDC-F447-4066-8260-1657B4362B23}" sibTransId="{D11FD6A6-5AD4-41E8-89CB-845FEFCF2085}"/>
    <dgm:cxn modelId="{1AA6A2A7-CB7A-41C3-8668-17DB0B368D3A}" type="presOf" srcId="{E24F0B9A-CB95-43C2-9144-4CEFE44F2DBB}" destId="{E1919E1B-6DF6-4964-A591-607B6E931717}" srcOrd="1" destOrd="0" presId="urn:microsoft.com/office/officeart/2005/8/layout/orgChart1"/>
    <dgm:cxn modelId="{E35B85CE-F6DC-4CC0-A3E7-4EFEBC4C09EC}" type="presOf" srcId="{FF02F95D-E172-4B05-ACBC-A7C4E0CEE168}" destId="{CF3D53AB-2EC0-4C92-A924-5C5D683EF5B1}" srcOrd="0" destOrd="0" presId="urn:microsoft.com/office/officeart/2005/8/layout/orgChart1"/>
    <dgm:cxn modelId="{BF83DC8C-EE2A-4CBE-A10E-7613738A75AC}" type="presOf" srcId="{7F13B5FC-C6EF-441E-9031-878F8B72EB54}" destId="{9ECB9690-5586-42F9-A463-D8A6A1FF6731}" srcOrd="0" destOrd="0" presId="urn:microsoft.com/office/officeart/2005/8/layout/orgChart1"/>
    <dgm:cxn modelId="{C5AC5171-05AF-4ACB-8918-473493C4B427}" srcId="{C7A16CE1-DF8A-42BC-9F90-DE173E0A14BB}" destId="{3CEB3168-C8F4-4EFF-AED2-B3E53276D5FB}" srcOrd="0" destOrd="0" parTransId="{54EE7762-3298-49ED-98B1-ED9B2E78E2FE}" sibTransId="{54789B88-2752-4508-841D-D96FAE9629A6}"/>
    <dgm:cxn modelId="{1644FF2A-15AF-4C0D-B35B-8481FAA9D738}" type="presOf" srcId="{E24F0B9A-CB95-43C2-9144-4CEFE44F2DBB}" destId="{907316C4-868F-4FCB-AB64-13095B9B0146}" srcOrd="0" destOrd="0" presId="urn:microsoft.com/office/officeart/2005/8/layout/orgChart1"/>
    <dgm:cxn modelId="{00E16F59-E05A-4050-8C4D-4994F2D083A5}" type="presOf" srcId="{2E3F67C8-09DD-4888-9486-0F9AF9C57243}" destId="{64AB3063-B02A-4213-B613-72F1BB67EC0E}" srcOrd="0" destOrd="0" presId="urn:microsoft.com/office/officeart/2005/8/layout/orgChart1"/>
    <dgm:cxn modelId="{BF74F2A0-3155-40A7-9195-FBE9DD6D13C7}" type="presParOf" srcId="{EE9B8CC1-3CB2-4D9C-BA49-221B7934FD40}" destId="{00926261-35B6-44B5-AF5A-ACDAA87479C7}" srcOrd="0" destOrd="0" presId="urn:microsoft.com/office/officeart/2005/8/layout/orgChart1"/>
    <dgm:cxn modelId="{F3C0E25D-A791-46F7-A8D3-DA1123F0D2AA}" type="presParOf" srcId="{00926261-35B6-44B5-AF5A-ACDAA87479C7}" destId="{A320490E-FCC1-4097-BC33-2018DFACB5B1}" srcOrd="0" destOrd="0" presId="urn:microsoft.com/office/officeart/2005/8/layout/orgChart1"/>
    <dgm:cxn modelId="{707BDCD7-D9B3-4989-882E-3A27E59C2A85}" type="presParOf" srcId="{A320490E-FCC1-4097-BC33-2018DFACB5B1}" destId="{A8CF9607-B4E5-44B7-A521-E689C1D97E83}" srcOrd="0" destOrd="0" presId="urn:microsoft.com/office/officeart/2005/8/layout/orgChart1"/>
    <dgm:cxn modelId="{EF77F32B-7EF5-4E10-88B4-D3AEDCCA1794}" type="presParOf" srcId="{A320490E-FCC1-4097-BC33-2018DFACB5B1}" destId="{E01C70C3-F79A-453A-9712-5C723DF834EB}" srcOrd="1" destOrd="0" presId="urn:microsoft.com/office/officeart/2005/8/layout/orgChart1"/>
    <dgm:cxn modelId="{39B2DD04-1C69-4EB7-BD5C-B7679060AB45}" type="presParOf" srcId="{00926261-35B6-44B5-AF5A-ACDAA87479C7}" destId="{E435EE25-C061-4749-86B3-4E9AFD7BD946}" srcOrd="1" destOrd="0" presId="urn:microsoft.com/office/officeart/2005/8/layout/orgChart1"/>
    <dgm:cxn modelId="{DAE28640-F08F-42C6-9523-F70522757898}" type="presParOf" srcId="{E435EE25-C061-4749-86B3-4E9AFD7BD946}" destId="{9ECB9690-5586-42F9-A463-D8A6A1FF6731}" srcOrd="0" destOrd="0" presId="urn:microsoft.com/office/officeart/2005/8/layout/orgChart1"/>
    <dgm:cxn modelId="{C127306F-3092-41DD-BD89-9F3124CBEB9F}" type="presParOf" srcId="{E435EE25-C061-4749-86B3-4E9AFD7BD946}" destId="{635B2A81-1C0E-4DF3-8555-9F64733BC349}" srcOrd="1" destOrd="0" presId="urn:microsoft.com/office/officeart/2005/8/layout/orgChart1"/>
    <dgm:cxn modelId="{BD0E7AE2-E61D-457A-A741-0B302E2D4985}" type="presParOf" srcId="{635B2A81-1C0E-4DF3-8555-9F64733BC349}" destId="{B8B54E5F-93FC-4F23-82F0-8979209938F2}" srcOrd="0" destOrd="0" presId="urn:microsoft.com/office/officeart/2005/8/layout/orgChart1"/>
    <dgm:cxn modelId="{B9D7AA6A-19AF-4522-BF0C-11F1A0E63663}" type="presParOf" srcId="{B8B54E5F-93FC-4F23-82F0-8979209938F2}" destId="{907316C4-868F-4FCB-AB64-13095B9B0146}" srcOrd="0" destOrd="0" presId="urn:microsoft.com/office/officeart/2005/8/layout/orgChart1"/>
    <dgm:cxn modelId="{38C1CF41-8781-4CDD-884F-1715D5209EE6}" type="presParOf" srcId="{B8B54E5F-93FC-4F23-82F0-8979209938F2}" destId="{E1919E1B-6DF6-4964-A591-607B6E931717}" srcOrd="1" destOrd="0" presId="urn:microsoft.com/office/officeart/2005/8/layout/orgChart1"/>
    <dgm:cxn modelId="{6B292545-F18A-4D84-B6D7-6FB4EDC3BAB2}" type="presParOf" srcId="{635B2A81-1C0E-4DF3-8555-9F64733BC349}" destId="{54E2E1D1-8B41-4613-A069-FD2F0E353F35}" srcOrd="1" destOrd="0" presId="urn:microsoft.com/office/officeart/2005/8/layout/orgChart1"/>
    <dgm:cxn modelId="{6948A4C7-FC01-4239-AFB1-B72FCDE76A03}" type="presParOf" srcId="{635B2A81-1C0E-4DF3-8555-9F64733BC349}" destId="{0CB324A7-FC54-4934-8935-9C489353DA53}" srcOrd="2" destOrd="0" presId="urn:microsoft.com/office/officeart/2005/8/layout/orgChart1"/>
    <dgm:cxn modelId="{62096940-E272-433A-BEA6-ED6CED0D19EE}" type="presParOf" srcId="{E435EE25-C061-4749-86B3-4E9AFD7BD946}" destId="{026853C3-A9D5-4C0E-87DD-9FAFFAF46AB5}" srcOrd="2" destOrd="0" presId="urn:microsoft.com/office/officeart/2005/8/layout/orgChart1"/>
    <dgm:cxn modelId="{FE6AAEA1-12E5-4475-AD8A-378EC580A825}" type="presParOf" srcId="{E435EE25-C061-4749-86B3-4E9AFD7BD946}" destId="{5E5FB03D-09AE-401B-98F0-798B821E3C10}" srcOrd="3" destOrd="0" presId="urn:microsoft.com/office/officeart/2005/8/layout/orgChart1"/>
    <dgm:cxn modelId="{5CA7B45D-4194-4F18-8ED6-12D7DD679EF7}" type="presParOf" srcId="{5E5FB03D-09AE-401B-98F0-798B821E3C10}" destId="{869EF885-FE10-4D8A-BF76-29DC61B5D2D7}" srcOrd="0" destOrd="0" presId="urn:microsoft.com/office/officeart/2005/8/layout/orgChart1"/>
    <dgm:cxn modelId="{7A73AE08-6CE7-45BC-8B24-7A7D4B263825}" type="presParOf" srcId="{869EF885-FE10-4D8A-BF76-29DC61B5D2D7}" destId="{110FF87B-8C96-4A04-8839-E600626EE393}" srcOrd="0" destOrd="0" presId="urn:microsoft.com/office/officeart/2005/8/layout/orgChart1"/>
    <dgm:cxn modelId="{08A5E015-49F1-4B11-B53A-99784E76854E}" type="presParOf" srcId="{869EF885-FE10-4D8A-BF76-29DC61B5D2D7}" destId="{35E6707F-2365-41F2-BB38-361948696941}" srcOrd="1" destOrd="0" presId="urn:microsoft.com/office/officeart/2005/8/layout/orgChart1"/>
    <dgm:cxn modelId="{713DD4F1-FDC6-434D-9B5C-D73C00DC7DC2}" type="presParOf" srcId="{5E5FB03D-09AE-401B-98F0-798B821E3C10}" destId="{0879D3CD-2D39-4C33-80BB-05AAF6762615}" srcOrd="1" destOrd="0" presId="urn:microsoft.com/office/officeart/2005/8/layout/orgChart1"/>
    <dgm:cxn modelId="{A1788BAA-A9AE-4ACA-BBE4-EDDCEA7223FD}" type="presParOf" srcId="{5E5FB03D-09AE-401B-98F0-798B821E3C10}" destId="{F31B0B62-3E29-4E0A-A5E1-80F0B3F97E8A}" srcOrd="2" destOrd="0" presId="urn:microsoft.com/office/officeart/2005/8/layout/orgChart1"/>
    <dgm:cxn modelId="{6F96AF2F-EABE-4172-931F-4CB4DE46B030}" type="presParOf" srcId="{E435EE25-C061-4749-86B3-4E9AFD7BD946}" destId="{64AB3063-B02A-4213-B613-72F1BB67EC0E}" srcOrd="4" destOrd="0" presId="urn:microsoft.com/office/officeart/2005/8/layout/orgChart1"/>
    <dgm:cxn modelId="{AA19224E-CB0D-493F-B6B3-ACC09693A704}" type="presParOf" srcId="{E435EE25-C061-4749-86B3-4E9AFD7BD946}" destId="{77539230-BFC9-4EA7-A4A1-F6E143256815}" srcOrd="5" destOrd="0" presId="urn:microsoft.com/office/officeart/2005/8/layout/orgChart1"/>
    <dgm:cxn modelId="{8D57A70E-4ECF-4269-87C9-6999C0A32137}" type="presParOf" srcId="{77539230-BFC9-4EA7-A4A1-F6E143256815}" destId="{C1C988A0-484F-4C52-94BA-548DF6C19844}" srcOrd="0" destOrd="0" presId="urn:microsoft.com/office/officeart/2005/8/layout/orgChart1"/>
    <dgm:cxn modelId="{11CF0155-A6B0-44C9-A130-AE527C607CC4}" type="presParOf" srcId="{C1C988A0-484F-4C52-94BA-548DF6C19844}" destId="{CF3D53AB-2EC0-4C92-A924-5C5D683EF5B1}" srcOrd="0" destOrd="0" presId="urn:microsoft.com/office/officeart/2005/8/layout/orgChart1"/>
    <dgm:cxn modelId="{101992AA-8A3E-4232-BFE4-8D484B071890}" type="presParOf" srcId="{C1C988A0-484F-4C52-94BA-548DF6C19844}" destId="{488BB713-DC8E-4CDF-A9BC-4EF37C2B18CA}" srcOrd="1" destOrd="0" presId="urn:microsoft.com/office/officeart/2005/8/layout/orgChart1"/>
    <dgm:cxn modelId="{73507E27-3034-486F-A0AB-00776A618E51}" type="presParOf" srcId="{77539230-BFC9-4EA7-A4A1-F6E143256815}" destId="{0A7469BF-41B5-4672-8C03-29679A1CAB76}" srcOrd="1" destOrd="0" presId="urn:microsoft.com/office/officeart/2005/8/layout/orgChart1"/>
    <dgm:cxn modelId="{88598089-F27F-4865-B7EA-A5D84D3ADE0C}" type="presParOf" srcId="{77539230-BFC9-4EA7-A4A1-F6E143256815}" destId="{DBFC6086-E055-4428-B083-1F799D9269FC}" srcOrd="2" destOrd="0" presId="urn:microsoft.com/office/officeart/2005/8/layout/orgChart1"/>
    <dgm:cxn modelId="{051B77CE-8897-4850-A523-7C79E898BA78}" type="presParOf" srcId="{00926261-35B6-44B5-AF5A-ACDAA87479C7}" destId="{418AF59B-AA1C-462F-9511-1ACC8D01C4D2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3503A02-CE75-446D-B95C-C13202BD1435}" type="doc">
      <dgm:prSet loTypeId="urn:microsoft.com/office/officeart/2005/8/layout/cycle1" loCatId="cycle" qsTypeId="urn:microsoft.com/office/officeart/2005/8/quickstyle/simple1" qsCatId="simple" csTypeId="urn:microsoft.com/office/officeart/2005/8/colors/accent1_2" csCatId="accent1"/>
      <dgm:spPr/>
    </dgm:pt>
    <dgm:pt modelId="{0453B9D1-CCC3-49D4-BF7F-01A3209ED480}">
      <dgm:prSet/>
      <dgm:spPr/>
      <dgm:t>
        <a:bodyPr/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s-ES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rPr>
            <a:t>Moses/Torah</a:t>
          </a:r>
          <a:endParaRPr kumimoji="0" lang="en-US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endParaRPr>
        </a:p>
      </dgm:t>
    </dgm:pt>
    <dgm:pt modelId="{AEF4DC17-DD1A-424E-A835-77D0CE2AF34E}" type="parTrans" cxnId="{972A1D50-0A57-4653-B92E-68C686A6E844}">
      <dgm:prSet/>
      <dgm:spPr/>
    </dgm:pt>
    <dgm:pt modelId="{A24D92EE-F430-4B86-BB95-89E09E13CA09}" type="sibTrans" cxnId="{972A1D50-0A57-4653-B92E-68C686A6E844}">
      <dgm:prSet/>
      <dgm:spPr/>
    </dgm:pt>
    <dgm:pt modelId="{D12773F4-3737-432D-8A26-F749859315DD}">
      <dgm:prSet/>
      <dgm:spPr/>
      <dgm:t>
        <a:bodyPr/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s-ES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rPr>
            <a:t>Yisrael</a:t>
          </a:r>
          <a:endParaRPr kumimoji="0" lang="en-US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endParaRPr>
        </a:p>
      </dgm:t>
    </dgm:pt>
    <dgm:pt modelId="{DF554CEB-D38A-4033-9802-FE61FBE35DAD}" type="parTrans" cxnId="{38120D75-F2E5-4ED2-BBD8-CDE7DF4B4887}">
      <dgm:prSet/>
      <dgm:spPr/>
    </dgm:pt>
    <dgm:pt modelId="{A5B08DFD-D572-46F2-9532-1714E24404B0}" type="sibTrans" cxnId="{38120D75-F2E5-4ED2-BBD8-CDE7DF4B4887}">
      <dgm:prSet/>
      <dgm:spPr/>
    </dgm:pt>
    <dgm:pt modelId="{63D5DDBE-366E-45FE-BE83-B0841602847D}">
      <dgm:prSet/>
      <dgm:spPr/>
      <dgm:t>
        <a:bodyPr/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s-ES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rPr>
            <a:t>Elohim</a:t>
          </a:r>
          <a:endParaRPr kumimoji="0" lang="en-US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endParaRPr>
        </a:p>
      </dgm:t>
    </dgm:pt>
    <dgm:pt modelId="{B3A448AA-238B-4ABC-9CB3-7004FAC42A77}" type="parTrans" cxnId="{FD52D41F-9E0C-4001-BF43-337A00C8F9F1}">
      <dgm:prSet/>
      <dgm:spPr/>
    </dgm:pt>
    <dgm:pt modelId="{02F6559A-F5BF-426C-A8C6-466C5BB50DBF}" type="sibTrans" cxnId="{FD52D41F-9E0C-4001-BF43-337A00C8F9F1}">
      <dgm:prSet/>
      <dgm:spPr/>
    </dgm:pt>
    <dgm:pt modelId="{8E6EC567-CA8F-4A1E-88F1-FF74417579B9}" type="pres">
      <dgm:prSet presAssocID="{A3503A02-CE75-446D-B95C-C13202BD1435}" presName="cycle" presStyleCnt="0">
        <dgm:presLayoutVars>
          <dgm:dir/>
          <dgm:resizeHandles val="exact"/>
        </dgm:presLayoutVars>
      </dgm:prSet>
      <dgm:spPr/>
    </dgm:pt>
    <dgm:pt modelId="{02CA33A5-7A15-4F56-8A34-8C69D3DF72F4}" type="pres">
      <dgm:prSet presAssocID="{0453B9D1-CCC3-49D4-BF7F-01A3209ED480}" presName="dummy" presStyleCnt="0"/>
      <dgm:spPr/>
    </dgm:pt>
    <dgm:pt modelId="{3FBC27F9-7957-4803-AA58-9D023EED1E60}" type="pres">
      <dgm:prSet presAssocID="{0453B9D1-CCC3-49D4-BF7F-01A3209ED480}" presName="node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5180A54-3003-4CE0-A891-76DA8F1FA19B}" type="pres">
      <dgm:prSet presAssocID="{A24D92EE-F430-4B86-BB95-89E09E13CA09}" presName="sibTrans" presStyleLbl="node1" presStyleIdx="0" presStyleCnt="3"/>
      <dgm:spPr/>
    </dgm:pt>
    <dgm:pt modelId="{EECE9B4F-75C0-4C69-89D9-50918A2E3E5B}" type="pres">
      <dgm:prSet presAssocID="{D12773F4-3737-432D-8A26-F749859315DD}" presName="dummy" presStyleCnt="0"/>
      <dgm:spPr/>
    </dgm:pt>
    <dgm:pt modelId="{2D3EC260-52C2-4FBE-8AF4-C332CB1F91E2}" type="pres">
      <dgm:prSet presAssocID="{D12773F4-3737-432D-8A26-F749859315DD}" presName="node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52928ED-6A85-4513-8178-C4663AB39319}" type="pres">
      <dgm:prSet presAssocID="{A5B08DFD-D572-46F2-9532-1714E24404B0}" presName="sibTrans" presStyleLbl="node1" presStyleIdx="1" presStyleCnt="3"/>
      <dgm:spPr/>
    </dgm:pt>
    <dgm:pt modelId="{3372E560-C0CC-4A59-98DD-7952F5466D4A}" type="pres">
      <dgm:prSet presAssocID="{63D5DDBE-366E-45FE-BE83-B0841602847D}" presName="dummy" presStyleCnt="0"/>
      <dgm:spPr/>
    </dgm:pt>
    <dgm:pt modelId="{221375D0-11C2-440D-994E-986A25E24040}" type="pres">
      <dgm:prSet presAssocID="{63D5DDBE-366E-45FE-BE83-B0841602847D}" presName="node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7F30AF8-33F2-4574-9D26-DEA0A0CB299E}" type="pres">
      <dgm:prSet presAssocID="{02F6559A-F5BF-426C-A8C6-466C5BB50DBF}" presName="sibTrans" presStyleLbl="node1" presStyleIdx="2" presStyleCnt="3"/>
      <dgm:spPr/>
    </dgm:pt>
  </dgm:ptLst>
  <dgm:cxnLst>
    <dgm:cxn modelId="{B2E0D055-AFA8-4F0F-8A55-1067BBEDCAE2}" type="presOf" srcId="{63D5DDBE-366E-45FE-BE83-B0841602847D}" destId="{221375D0-11C2-440D-994E-986A25E24040}" srcOrd="0" destOrd="0" presId="urn:microsoft.com/office/officeart/2005/8/layout/cycle1"/>
    <dgm:cxn modelId="{972A1D50-0A57-4653-B92E-68C686A6E844}" srcId="{A3503A02-CE75-446D-B95C-C13202BD1435}" destId="{0453B9D1-CCC3-49D4-BF7F-01A3209ED480}" srcOrd="0" destOrd="0" parTransId="{AEF4DC17-DD1A-424E-A835-77D0CE2AF34E}" sibTransId="{A24D92EE-F430-4B86-BB95-89E09E13CA09}"/>
    <dgm:cxn modelId="{38120D75-F2E5-4ED2-BBD8-CDE7DF4B4887}" srcId="{A3503A02-CE75-446D-B95C-C13202BD1435}" destId="{D12773F4-3737-432D-8A26-F749859315DD}" srcOrd="1" destOrd="0" parTransId="{DF554CEB-D38A-4033-9802-FE61FBE35DAD}" sibTransId="{A5B08DFD-D572-46F2-9532-1714E24404B0}"/>
    <dgm:cxn modelId="{FD52D41F-9E0C-4001-BF43-337A00C8F9F1}" srcId="{A3503A02-CE75-446D-B95C-C13202BD1435}" destId="{63D5DDBE-366E-45FE-BE83-B0841602847D}" srcOrd="2" destOrd="0" parTransId="{B3A448AA-238B-4ABC-9CB3-7004FAC42A77}" sibTransId="{02F6559A-F5BF-426C-A8C6-466C5BB50DBF}"/>
    <dgm:cxn modelId="{EE451DC8-A98C-4E8A-93CC-4E51B4720C91}" type="presOf" srcId="{A5B08DFD-D572-46F2-9532-1714E24404B0}" destId="{652928ED-6A85-4513-8178-C4663AB39319}" srcOrd="0" destOrd="0" presId="urn:microsoft.com/office/officeart/2005/8/layout/cycle1"/>
    <dgm:cxn modelId="{7E33C38E-3E51-42EF-9E75-8472F01273B1}" type="presOf" srcId="{0453B9D1-CCC3-49D4-BF7F-01A3209ED480}" destId="{3FBC27F9-7957-4803-AA58-9D023EED1E60}" srcOrd="0" destOrd="0" presId="urn:microsoft.com/office/officeart/2005/8/layout/cycle1"/>
    <dgm:cxn modelId="{E98294F9-A5D5-497A-A22E-A0BE94EDD7BC}" type="presOf" srcId="{02F6559A-F5BF-426C-A8C6-466C5BB50DBF}" destId="{37F30AF8-33F2-4574-9D26-DEA0A0CB299E}" srcOrd="0" destOrd="0" presId="urn:microsoft.com/office/officeart/2005/8/layout/cycle1"/>
    <dgm:cxn modelId="{7E88EF6F-E78B-46DA-92C9-2C6BC8125117}" type="presOf" srcId="{A24D92EE-F430-4B86-BB95-89E09E13CA09}" destId="{35180A54-3003-4CE0-A891-76DA8F1FA19B}" srcOrd="0" destOrd="0" presId="urn:microsoft.com/office/officeart/2005/8/layout/cycle1"/>
    <dgm:cxn modelId="{F126D24F-6A59-4000-B897-4B8EC9D0E181}" type="presOf" srcId="{A3503A02-CE75-446D-B95C-C13202BD1435}" destId="{8E6EC567-CA8F-4A1E-88F1-FF74417579B9}" srcOrd="0" destOrd="0" presId="urn:microsoft.com/office/officeart/2005/8/layout/cycle1"/>
    <dgm:cxn modelId="{A6492C05-B365-4872-9903-D7C089D976DB}" type="presOf" srcId="{D12773F4-3737-432D-8A26-F749859315DD}" destId="{2D3EC260-52C2-4FBE-8AF4-C332CB1F91E2}" srcOrd="0" destOrd="0" presId="urn:microsoft.com/office/officeart/2005/8/layout/cycle1"/>
    <dgm:cxn modelId="{EEB6598C-D284-496A-9369-9372D21BFB41}" type="presParOf" srcId="{8E6EC567-CA8F-4A1E-88F1-FF74417579B9}" destId="{02CA33A5-7A15-4F56-8A34-8C69D3DF72F4}" srcOrd="0" destOrd="0" presId="urn:microsoft.com/office/officeart/2005/8/layout/cycle1"/>
    <dgm:cxn modelId="{F92CBB0C-F81A-49B0-B733-152F7E162724}" type="presParOf" srcId="{8E6EC567-CA8F-4A1E-88F1-FF74417579B9}" destId="{3FBC27F9-7957-4803-AA58-9D023EED1E60}" srcOrd="1" destOrd="0" presId="urn:microsoft.com/office/officeart/2005/8/layout/cycle1"/>
    <dgm:cxn modelId="{1F548AD2-5C50-47A9-AE89-BFCC6A6FDBEA}" type="presParOf" srcId="{8E6EC567-CA8F-4A1E-88F1-FF74417579B9}" destId="{35180A54-3003-4CE0-A891-76DA8F1FA19B}" srcOrd="2" destOrd="0" presId="urn:microsoft.com/office/officeart/2005/8/layout/cycle1"/>
    <dgm:cxn modelId="{388AFFA5-5148-40DA-8E84-F31AEF60D6E0}" type="presParOf" srcId="{8E6EC567-CA8F-4A1E-88F1-FF74417579B9}" destId="{EECE9B4F-75C0-4C69-89D9-50918A2E3E5B}" srcOrd="3" destOrd="0" presId="urn:microsoft.com/office/officeart/2005/8/layout/cycle1"/>
    <dgm:cxn modelId="{298A03BC-DE37-4205-899E-6C8B063D56D6}" type="presParOf" srcId="{8E6EC567-CA8F-4A1E-88F1-FF74417579B9}" destId="{2D3EC260-52C2-4FBE-8AF4-C332CB1F91E2}" srcOrd="4" destOrd="0" presId="urn:microsoft.com/office/officeart/2005/8/layout/cycle1"/>
    <dgm:cxn modelId="{DE442B0D-B4A3-40CB-8F58-1C9CB3181F39}" type="presParOf" srcId="{8E6EC567-CA8F-4A1E-88F1-FF74417579B9}" destId="{652928ED-6A85-4513-8178-C4663AB39319}" srcOrd="5" destOrd="0" presId="urn:microsoft.com/office/officeart/2005/8/layout/cycle1"/>
    <dgm:cxn modelId="{F904E674-3491-430A-8DAF-CD3582BD726B}" type="presParOf" srcId="{8E6EC567-CA8F-4A1E-88F1-FF74417579B9}" destId="{3372E560-C0CC-4A59-98DD-7952F5466D4A}" srcOrd="6" destOrd="0" presId="urn:microsoft.com/office/officeart/2005/8/layout/cycle1"/>
    <dgm:cxn modelId="{2FCDBF20-359C-4FEE-B079-E84400643DC6}" type="presParOf" srcId="{8E6EC567-CA8F-4A1E-88F1-FF74417579B9}" destId="{221375D0-11C2-440D-994E-986A25E24040}" srcOrd="7" destOrd="0" presId="urn:microsoft.com/office/officeart/2005/8/layout/cycle1"/>
    <dgm:cxn modelId="{761B8614-6320-4317-95CB-64D81476A025}" type="presParOf" srcId="{8E6EC567-CA8F-4A1E-88F1-FF74417579B9}" destId="{37F30AF8-33F2-4574-9D26-DEA0A0CB299E}" srcOrd="8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AB3063-B02A-4213-B613-72F1BB67EC0E}">
      <dsp:nvSpPr>
        <dsp:cNvPr id="0" name=""/>
        <dsp:cNvSpPr/>
      </dsp:nvSpPr>
      <dsp:spPr>
        <a:xfrm>
          <a:off x="3886200" y="1818805"/>
          <a:ext cx="2749514" cy="4771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8594"/>
              </a:lnTo>
              <a:lnTo>
                <a:pt x="2749514" y="238594"/>
              </a:lnTo>
              <a:lnTo>
                <a:pt x="2749514" y="47718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26853C3-A9D5-4C0E-87DD-9FAFFAF46AB5}">
      <dsp:nvSpPr>
        <dsp:cNvPr id="0" name=""/>
        <dsp:cNvSpPr/>
      </dsp:nvSpPr>
      <dsp:spPr>
        <a:xfrm>
          <a:off x="3840480" y="1818805"/>
          <a:ext cx="91440" cy="47718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7718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ECB9690-5586-42F9-A463-D8A6A1FF6731}">
      <dsp:nvSpPr>
        <dsp:cNvPr id="0" name=""/>
        <dsp:cNvSpPr/>
      </dsp:nvSpPr>
      <dsp:spPr>
        <a:xfrm>
          <a:off x="1136163" y="1818805"/>
          <a:ext cx="2750036" cy="390999"/>
        </a:xfrm>
        <a:custGeom>
          <a:avLst/>
          <a:gdLst/>
          <a:ahLst/>
          <a:cxnLst/>
          <a:rect l="0" t="0" r="0" b="0"/>
          <a:pathLst>
            <a:path>
              <a:moveTo>
                <a:pt x="2750036" y="0"/>
              </a:moveTo>
              <a:lnTo>
                <a:pt x="2750036" y="152404"/>
              </a:lnTo>
              <a:lnTo>
                <a:pt x="0" y="152404"/>
              </a:lnTo>
              <a:lnTo>
                <a:pt x="0" y="39099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CF9607-B4E5-44B7-A521-E689C1D97E83}">
      <dsp:nvSpPr>
        <dsp:cNvPr id="0" name=""/>
        <dsp:cNvSpPr/>
      </dsp:nvSpPr>
      <dsp:spPr>
        <a:xfrm>
          <a:off x="2750036" y="682642"/>
          <a:ext cx="2272326" cy="113616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s-ES" sz="2400" b="0" i="0" u="none" strike="noStrike" kern="1200" cap="none" normalizeH="0" baseline="0" dirty="0" err="1" smtClean="0">
              <a:ln>
                <a:noFill/>
              </a:ln>
              <a:solidFill>
                <a:schemeClr val="bg1"/>
              </a:solidFill>
              <a:effectLst/>
              <a:latin typeface="Times New Roman" charset="0"/>
            </a:rPr>
            <a:t>God</a:t>
          </a:r>
          <a:endParaRPr kumimoji="0" lang="es-ES" sz="2400" b="0" i="0" u="none" strike="noStrike" kern="1200" cap="none" normalizeH="0" baseline="0" dirty="0" smtClean="0">
            <a:ln>
              <a:noFill/>
            </a:ln>
            <a:solidFill>
              <a:schemeClr val="bg1"/>
            </a:solidFill>
            <a:effectLst/>
            <a:latin typeface="Times New Roman" charset="0"/>
          </a:endParaRP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s-ES" sz="2400" b="0" i="0" u="none" strike="noStrike" kern="1200" cap="none" normalizeH="0" baseline="0" dirty="0" err="1" smtClean="0">
              <a:ln>
                <a:noFill/>
              </a:ln>
              <a:solidFill>
                <a:schemeClr val="bg1"/>
              </a:solidFill>
              <a:effectLst/>
              <a:latin typeface="Times New Roman" charset="0"/>
            </a:rPr>
            <a:t>Moses</a:t>
          </a:r>
          <a:endParaRPr kumimoji="0" lang="en-US" sz="2400" b="0" i="0" u="none" strike="noStrike" kern="1200" cap="none" normalizeH="0" baseline="0" dirty="0" smtClean="0">
            <a:ln>
              <a:noFill/>
            </a:ln>
            <a:solidFill>
              <a:schemeClr val="bg1"/>
            </a:solidFill>
            <a:effectLst/>
            <a:latin typeface="Times New Roman" charset="0"/>
          </a:endParaRPr>
        </a:p>
      </dsp:txBody>
      <dsp:txXfrm>
        <a:off x="2750036" y="682642"/>
        <a:ext cx="2272326" cy="1136163"/>
      </dsp:txXfrm>
    </dsp:sp>
    <dsp:sp modelId="{907316C4-868F-4FCB-AB64-13095B9B0146}">
      <dsp:nvSpPr>
        <dsp:cNvPr id="0" name=""/>
        <dsp:cNvSpPr/>
      </dsp:nvSpPr>
      <dsp:spPr>
        <a:xfrm>
          <a:off x="0" y="2209804"/>
          <a:ext cx="2272326" cy="113616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s-ES" sz="1500" b="0" i="0" u="none" strike="noStrike" kern="1200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charset="0"/>
            </a:rPr>
            <a:t>Head of 1.000</a:t>
          </a: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s-ES" sz="1500" b="0" i="0" u="none" strike="noStrike" kern="1200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charset="0"/>
            </a:rPr>
            <a:t>Head of 100</a:t>
          </a: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s-ES" sz="1500" b="0" i="0" u="none" strike="noStrike" kern="1200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charset="0"/>
            </a:rPr>
            <a:t>Head of 50</a:t>
          </a: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s-ES" sz="1500" b="0" i="0" u="none" strike="noStrike" kern="1200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charset="0"/>
            </a:rPr>
            <a:t>Head of 10</a:t>
          </a:r>
          <a:endParaRPr kumimoji="0" lang="en-US" sz="1500" b="0" i="0" u="none" strike="noStrike" kern="1200" cap="none" normalizeH="0" baseline="0" dirty="0" smtClean="0">
            <a:ln>
              <a:noFill/>
            </a:ln>
            <a:solidFill>
              <a:schemeClr val="bg1"/>
            </a:solidFill>
            <a:effectLst/>
            <a:latin typeface="Times New Roman" charset="0"/>
          </a:endParaRPr>
        </a:p>
      </dsp:txBody>
      <dsp:txXfrm>
        <a:off x="0" y="2209804"/>
        <a:ext cx="2272326" cy="1136163"/>
      </dsp:txXfrm>
    </dsp:sp>
    <dsp:sp modelId="{110FF87B-8C96-4A04-8839-E600626EE393}">
      <dsp:nvSpPr>
        <dsp:cNvPr id="0" name=""/>
        <dsp:cNvSpPr/>
      </dsp:nvSpPr>
      <dsp:spPr>
        <a:xfrm>
          <a:off x="2750036" y="2295994"/>
          <a:ext cx="2272326" cy="113616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s-ES" sz="1500" b="0" i="0" u="none" strike="noStrike" kern="1200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charset="0"/>
            </a:rPr>
            <a:t>Head of 1.000</a:t>
          </a: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s-ES" sz="1500" b="0" i="0" u="none" strike="noStrike" kern="1200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charset="0"/>
            </a:rPr>
            <a:t>Head of 100</a:t>
          </a: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s-ES" sz="1500" b="0" i="0" u="none" strike="noStrike" kern="1200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charset="0"/>
            </a:rPr>
            <a:t>Head of 50</a:t>
          </a: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s-ES" sz="1500" b="0" i="0" u="none" strike="noStrike" kern="1200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charset="0"/>
            </a:rPr>
            <a:t>Head of 10</a:t>
          </a:r>
          <a:endParaRPr kumimoji="0" lang="en-US" sz="1500" b="0" i="0" u="none" strike="noStrike" kern="1200" cap="none" normalizeH="0" baseline="0" dirty="0" smtClean="0">
            <a:ln>
              <a:noFill/>
            </a:ln>
            <a:solidFill>
              <a:schemeClr val="bg1"/>
            </a:solidFill>
            <a:effectLst/>
            <a:latin typeface="Times New Roman" charset="0"/>
          </a:endParaRP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en-US" sz="1500" b="0" i="0" u="none" strike="noStrike" kern="1200" cap="none" normalizeH="0" baseline="0" dirty="0" smtClean="0">
            <a:ln>
              <a:noFill/>
            </a:ln>
            <a:solidFill>
              <a:schemeClr val="bg1"/>
            </a:solidFill>
            <a:effectLst/>
            <a:latin typeface="Times New Roman" charset="0"/>
          </a:endParaRPr>
        </a:p>
      </dsp:txBody>
      <dsp:txXfrm>
        <a:off x="2750036" y="2295994"/>
        <a:ext cx="2272326" cy="1136163"/>
      </dsp:txXfrm>
    </dsp:sp>
    <dsp:sp modelId="{CF3D53AB-2EC0-4C92-A924-5C5D683EF5B1}">
      <dsp:nvSpPr>
        <dsp:cNvPr id="0" name=""/>
        <dsp:cNvSpPr/>
      </dsp:nvSpPr>
      <dsp:spPr>
        <a:xfrm>
          <a:off x="5499551" y="2295994"/>
          <a:ext cx="2272326" cy="113616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s-ES" sz="1500" b="0" i="0" u="none" strike="noStrike" kern="1200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charset="0"/>
            </a:rPr>
            <a:t>Head of 1.000</a:t>
          </a: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s-ES" sz="1500" b="0" i="0" u="none" strike="noStrike" kern="1200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charset="0"/>
            </a:rPr>
            <a:t>Head of 100</a:t>
          </a: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s-ES" sz="1500" b="0" i="0" u="none" strike="noStrike" kern="1200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charset="0"/>
            </a:rPr>
            <a:t>Head of 50</a:t>
          </a: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s-ES" sz="1500" b="0" i="0" u="none" strike="noStrike" kern="1200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charset="0"/>
            </a:rPr>
            <a:t>Head of 10</a:t>
          </a:r>
          <a:endParaRPr kumimoji="0" lang="en-US" sz="1500" b="0" i="0" u="none" strike="noStrike" kern="1200" cap="none" normalizeH="0" baseline="0" dirty="0" smtClean="0">
            <a:ln>
              <a:noFill/>
            </a:ln>
            <a:solidFill>
              <a:schemeClr val="bg1"/>
            </a:solidFill>
            <a:effectLst/>
            <a:latin typeface="Times New Roman" charset="0"/>
          </a:endParaRP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en-US" sz="1500" b="0" i="0" u="none" strike="noStrike" kern="1200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Times New Roman" charset="0"/>
          </a:endParaRPr>
        </a:p>
      </dsp:txBody>
      <dsp:txXfrm>
        <a:off x="5499551" y="2295994"/>
        <a:ext cx="2272326" cy="113616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BC27F9-7957-4803-AA58-9D023EED1E60}">
      <dsp:nvSpPr>
        <dsp:cNvPr id="0" name=""/>
        <dsp:cNvSpPr/>
      </dsp:nvSpPr>
      <dsp:spPr>
        <a:xfrm>
          <a:off x="4140557" y="146581"/>
          <a:ext cx="746689" cy="7466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s-ES" sz="10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rPr>
            <a:t>Moses/Torah</a:t>
          </a:r>
          <a:endParaRPr kumimoji="0" lang="en-US" sz="1000" b="0" i="0" u="none" strike="noStrike" kern="1200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endParaRPr>
        </a:p>
      </dsp:txBody>
      <dsp:txXfrm>
        <a:off x="4140557" y="146581"/>
        <a:ext cx="746689" cy="746689"/>
      </dsp:txXfrm>
    </dsp:sp>
    <dsp:sp modelId="{35180A54-3003-4CE0-A891-76DA8F1FA19B}">
      <dsp:nvSpPr>
        <dsp:cNvPr id="0" name=""/>
        <dsp:cNvSpPr/>
      </dsp:nvSpPr>
      <dsp:spPr>
        <a:xfrm>
          <a:off x="3003653" y="-216"/>
          <a:ext cx="1765092" cy="1765092"/>
        </a:xfrm>
        <a:prstGeom prst="circularArrow">
          <a:avLst>
            <a:gd name="adj1" fmla="val 8249"/>
            <a:gd name="adj2" fmla="val 576173"/>
            <a:gd name="adj3" fmla="val 2963601"/>
            <a:gd name="adj4" fmla="val 51893"/>
            <a:gd name="adj5" fmla="val 9624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3EC260-52C2-4FBE-8AF4-C332CB1F91E2}">
      <dsp:nvSpPr>
        <dsp:cNvPr id="0" name=""/>
        <dsp:cNvSpPr/>
      </dsp:nvSpPr>
      <dsp:spPr>
        <a:xfrm>
          <a:off x="3512855" y="1233793"/>
          <a:ext cx="746689" cy="7466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s-ES" sz="10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rPr>
            <a:t>Yisrael</a:t>
          </a:r>
          <a:endParaRPr kumimoji="0" lang="en-US" sz="1000" b="0" i="0" u="none" strike="noStrike" kern="1200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endParaRPr>
        </a:p>
      </dsp:txBody>
      <dsp:txXfrm>
        <a:off x="3512855" y="1233793"/>
        <a:ext cx="746689" cy="746689"/>
      </dsp:txXfrm>
    </dsp:sp>
    <dsp:sp modelId="{652928ED-6A85-4513-8178-C4663AB39319}">
      <dsp:nvSpPr>
        <dsp:cNvPr id="0" name=""/>
        <dsp:cNvSpPr/>
      </dsp:nvSpPr>
      <dsp:spPr>
        <a:xfrm>
          <a:off x="3003653" y="-216"/>
          <a:ext cx="1765092" cy="1765092"/>
        </a:xfrm>
        <a:prstGeom prst="circularArrow">
          <a:avLst>
            <a:gd name="adj1" fmla="val 8249"/>
            <a:gd name="adj2" fmla="val 576173"/>
            <a:gd name="adj3" fmla="val 10171934"/>
            <a:gd name="adj4" fmla="val 7260227"/>
            <a:gd name="adj5" fmla="val 9624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1375D0-11C2-440D-994E-986A25E24040}">
      <dsp:nvSpPr>
        <dsp:cNvPr id="0" name=""/>
        <dsp:cNvSpPr/>
      </dsp:nvSpPr>
      <dsp:spPr>
        <a:xfrm>
          <a:off x="2885153" y="146581"/>
          <a:ext cx="746689" cy="7466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s-ES" sz="10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rPr>
            <a:t>Elohim</a:t>
          </a:r>
          <a:endParaRPr kumimoji="0" lang="en-US" sz="1000" b="0" i="0" u="none" strike="noStrike" kern="1200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endParaRPr>
        </a:p>
      </dsp:txBody>
      <dsp:txXfrm>
        <a:off x="2885153" y="146581"/>
        <a:ext cx="746689" cy="746689"/>
      </dsp:txXfrm>
    </dsp:sp>
    <dsp:sp modelId="{37F30AF8-33F2-4574-9D26-DEA0A0CB299E}">
      <dsp:nvSpPr>
        <dsp:cNvPr id="0" name=""/>
        <dsp:cNvSpPr/>
      </dsp:nvSpPr>
      <dsp:spPr>
        <a:xfrm>
          <a:off x="3003653" y="-216"/>
          <a:ext cx="1765092" cy="1765092"/>
        </a:xfrm>
        <a:prstGeom prst="circularArrow">
          <a:avLst>
            <a:gd name="adj1" fmla="val 8249"/>
            <a:gd name="adj2" fmla="val 576173"/>
            <a:gd name="adj3" fmla="val 16856483"/>
            <a:gd name="adj4" fmla="val 14967345"/>
            <a:gd name="adj5" fmla="val 9624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6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F2339C1-505F-42A1-9F7E-A766B8962F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82679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2064045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457200" y="2363788"/>
            <a:ext cx="8153400" cy="1600200"/>
            <a:chOff x="288" y="1489"/>
            <a:chExt cx="5136" cy="1008"/>
          </a:xfrm>
        </p:grpSpPr>
        <p:sp>
          <p:nvSpPr>
            <p:cNvPr id="5" name="Arc 2"/>
            <p:cNvSpPr>
              <a:spLocks/>
            </p:cNvSpPr>
            <p:nvPr/>
          </p:nvSpPr>
          <p:spPr bwMode="invGray">
            <a:xfrm>
              <a:off x="3595" y="1489"/>
              <a:ext cx="1829" cy="1008"/>
            </a:xfrm>
            <a:custGeom>
              <a:avLst/>
              <a:gdLst>
                <a:gd name="T0" fmla="*/ 0 w 21912"/>
                <a:gd name="T1" fmla="*/ 0 h 43200"/>
                <a:gd name="T2" fmla="*/ 0 w 21912"/>
                <a:gd name="T3" fmla="*/ 0 h 43200"/>
                <a:gd name="T4" fmla="*/ 0 w 21912"/>
                <a:gd name="T5" fmla="*/ 0 h 43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912" h="43200" fill="none" extrusionOk="0">
                  <a:moveTo>
                    <a:pt x="300" y="0"/>
                  </a:moveTo>
                  <a:cubicBezTo>
                    <a:pt x="304" y="0"/>
                    <a:pt x="308" y="-1"/>
                    <a:pt x="312" y="0"/>
                  </a:cubicBezTo>
                  <a:cubicBezTo>
                    <a:pt x="12241" y="0"/>
                    <a:pt x="21912" y="9670"/>
                    <a:pt x="21912" y="21600"/>
                  </a:cubicBezTo>
                  <a:cubicBezTo>
                    <a:pt x="21912" y="33529"/>
                    <a:pt x="12241" y="43200"/>
                    <a:pt x="312" y="43200"/>
                  </a:cubicBezTo>
                  <a:cubicBezTo>
                    <a:pt x="207" y="43200"/>
                    <a:pt x="103" y="43199"/>
                    <a:pt x="0" y="43197"/>
                  </a:cubicBezTo>
                </a:path>
                <a:path w="21912" h="43200" stroke="0" extrusionOk="0">
                  <a:moveTo>
                    <a:pt x="300" y="0"/>
                  </a:moveTo>
                  <a:cubicBezTo>
                    <a:pt x="304" y="0"/>
                    <a:pt x="308" y="-1"/>
                    <a:pt x="312" y="0"/>
                  </a:cubicBezTo>
                  <a:cubicBezTo>
                    <a:pt x="12241" y="0"/>
                    <a:pt x="21912" y="9670"/>
                    <a:pt x="21912" y="21600"/>
                  </a:cubicBezTo>
                  <a:cubicBezTo>
                    <a:pt x="21912" y="33529"/>
                    <a:pt x="12241" y="43200"/>
                    <a:pt x="312" y="43200"/>
                  </a:cubicBezTo>
                  <a:cubicBezTo>
                    <a:pt x="207" y="43200"/>
                    <a:pt x="103" y="43199"/>
                    <a:pt x="0" y="43197"/>
                  </a:cubicBezTo>
                  <a:lnTo>
                    <a:pt x="312" y="21600"/>
                  </a:lnTo>
                  <a:lnTo>
                    <a:pt x="3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rgbClr val="6633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" name="Arc 3"/>
            <p:cNvSpPr>
              <a:spLocks/>
            </p:cNvSpPr>
            <p:nvPr/>
          </p:nvSpPr>
          <p:spPr bwMode="invGray">
            <a:xfrm>
              <a:off x="3548" y="1593"/>
              <a:ext cx="1831" cy="800"/>
            </a:xfrm>
            <a:custGeom>
              <a:avLst/>
              <a:gdLst>
                <a:gd name="T0" fmla="*/ 0 w 21924"/>
                <a:gd name="T1" fmla="*/ 0 h 43200"/>
                <a:gd name="T2" fmla="*/ 0 w 21924"/>
                <a:gd name="T3" fmla="*/ 0 h 43200"/>
                <a:gd name="T4" fmla="*/ 0 w 21924"/>
                <a:gd name="T5" fmla="*/ 0 h 43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924" h="43200" fill="none" extrusionOk="0">
                  <a:moveTo>
                    <a:pt x="312" y="0"/>
                  </a:moveTo>
                  <a:cubicBezTo>
                    <a:pt x="316" y="0"/>
                    <a:pt x="320" y="-1"/>
                    <a:pt x="324" y="0"/>
                  </a:cubicBezTo>
                  <a:cubicBezTo>
                    <a:pt x="12253" y="0"/>
                    <a:pt x="21924" y="9670"/>
                    <a:pt x="21924" y="21600"/>
                  </a:cubicBezTo>
                  <a:cubicBezTo>
                    <a:pt x="21924" y="33529"/>
                    <a:pt x="12253" y="43200"/>
                    <a:pt x="324" y="43200"/>
                  </a:cubicBezTo>
                  <a:cubicBezTo>
                    <a:pt x="215" y="43200"/>
                    <a:pt x="107" y="43199"/>
                    <a:pt x="0" y="43197"/>
                  </a:cubicBezTo>
                </a:path>
                <a:path w="21924" h="43200" stroke="0" extrusionOk="0">
                  <a:moveTo>
                    <a:pt x="312" y="0"/>
                  </a:moveTo>
                  <a:cubicBezTo>
                    <a:pt x="316" y="0"/>
                    <a:pt x="320" y="-1"/>
                    <a:pt x="324" y="0"/>
                  </a:cubicBezTo>
                  <a:cubicBezTo>
                    <a:pt x="12253" y="0"/>
                    <a:pt x="21924" y="9670"/>
                    <a:pt x="21924" y="21600"/>
                  </a:cubicBezTo>
                  <a:cubicBezTo>
                    <a:pt x="21924" y="33529"/>
                    <a:pt x="12253" y="43200"/>
                    <a:pt x="324" y="43200"/>
                  </a:cubicBezTo>
                  <a:cubicBezTo>
                    <a:pt x="215" y="43200"/>
                    <a:pt x="107" y="43199"/>
                    <a:pt x="0" y="43197"/>
                  </a:cubicBezTo>
                  <a:lnTo>
                    <a:pt x="324" y="21600"/>
                  </a:lnTo>
                  <a:lnTo>
                    <a:pt x="31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rgbClr val="8944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" name="Arc 4"/>
            <p:cNvSpPr>
              <a:spLocks/>
            </p:cNvSpPr>
            <p:nvPr/>
          </p:nvSpPr>
          <p:spPr bwMode="invGray">
            <a:xfrm>
              <a:off x="3521" y="1732"/>
              <a:ext cx="1830" cy="522"/>
            </a:xfrm>
            <a:custGeom>
              <a:avLst/>
              <a:gdLst>
                <a:gd name="T0" fmla="*/ 0 w 21925"/>
                <a:gd name="T1" fmla="*/ 0 h 43200"/>
                <a:gd name="T2" fmla="*/ 0 w 21925"/>
                <a:gd name="T3" fmla="*/ 0 h 43200"/>
                <a:gd name="T4" fmla="*/ 0 w 21925"/>
                <a:gd name="T5" fmla="*/ 0 h 43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925" h="43200" fill="none" extrusionOk="0">
                  <a:moveTo>
                    <a:pt x="313" y="0"/>
                  </a:moveTo>
                  <a:cubicBezTo>
                    <a:pt x="317" y="0"/>
                    <a:pt x="321" y="-1"/>
                    <a:pt x="325" y="0"/>
                  </a:cubicBezTo>
                  <a:cubicBezTo>
                    <a:pt x="12254" y="0"/>
                    <a:pt x="21925" y="9670"/>
                    <a:pt x="21925" y="21600"/>
                  </a:cubicBezTo>
                  <a:cubicBezTo>
                    <a:pt x="21925" y="33529"/>
                    <a:pt x="12254" y="43200"/>
                    <a:pt x="325" y="43200"/>
                  </a:cubicBezTo>
                  <a:cubicBezTo>
                    <a:pt x="216" y="43200"/>
                    <a:pt x="108" y="43199"/>
                    <a:pt x="0" y="43197"/>
                  </a:cubicBezTo>
                </a:path>
                <a:path w="21925" h="43200" stroke="0" extrusionOk="0">
                  <a:moveTo>
                    <a:pt x="313" y="0"/>
                  </a:moveTo>
                  <a:cubicBezTo>
                    <a:pt x="317" y="0"/>
                    <a:pt x="321" y="-1"/>
                    <a:pt x="325" y="0"/>
                  </a:cubicBezTo>
                  <a:cubicBezTo>
                    <a:pt x="12254" y="0"/>
                    <a:pt x="21925" y="9670"/>
                    <a:pt x="21925" y="21600"/>
                  </a:cubicBezTo>
                  <a:cubicBezTo>
                    <a:pt x="21925" y="33529"/>
                    <a:pt x="12254" y="43200"/>
                    <a:pt x="325" y="43200"/>
                  </a:cubicBezTo>
                  <a:cubicBezTo>
                    <a:pt x="216" y="43200"/>
                    <a:pt x="108" y="43199"/>
                    <a:pt x="0" y="43197"/>
                  </a:cubicBezTo>
                  <a:lnTo>
                    <a:pt x="325" y="21600"/>
                  </a:lnTo>
                  <a:lnTo>
                    <a:pt x="313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rgbClr val="B75B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" name="AutoShape 5"/>
            <p:cNvSpPr>
              <a:spLocks noChangeArrowheads="1"/>
            </p:cNvSpPr>
            <p:nvPr/>
          </p:nvSpPr>
          <p:spPr bwMode="invGray">
            <a:xfrm>
              <a:off x="288" y="1940"/>
              <a:ext cx="4988" cy="104"/>
            </a:xfrm>
            <a:prstGeom prst="roundRect">
              <a:avLst>
                <a:gd name="adj" fmla="val 49995"/>
              </a:avLst>
            </a:prstGeom>
            <a:gradFill rotWithShape="0">
              <a:gsLst>
                <a:gs pos="0">
                  <a:srgbClr val="000000"/>
                </a:gs>
                <a:gs pos="20000">
                  <a:srgbClr val="000040"/>
                </a:gs>
                <a:gs pos="50000">
                  <a:srgbClr val="400040"/>
                </a:gs>
                <a:gs pos="75000">
                  <a:srgbClr val="8F0040"/>
                </a:gs>
                <a:gs pos="89999">
                  <a:srgbClr val="F27300"/>
                </a:gs>
                <a:gs pos="100000">
                  <a:srgbClr val="FFBF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079" name="Rectangle 7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4478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3080" name="Rectangle 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7338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9" name="Rectangle 9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A241E2-30C9-4696-B123-3BFA5DF0F2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87203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79ED0B-A9F9-4F24-9E24-0CD0DFAC9C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837931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9F871C-A3B0-4C54-AF9E-5EF15DA6F6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82780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0574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0574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895C76-CECD-4E2B-A2D8-1C67E815CF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019538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492C55-9527-48F2-8CA2-E028F2E681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83047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8BAFDD-F98F-474B-A5AB-BEB7B5EE11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623284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C01337-3259-48DF-B26D-36BCFB4A5D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884830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FAFA05-6AC1-4E93-870B-4739A00B2D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680054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D67642-4519-4967-B43C-09B883E8F2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199536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381915-2A15-4015-9BDC-1D14981DB0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722222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381000"/>
            <a:ext cx="1943100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381000"/>
            <a:ext cx="5676900" cy="5791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04702E-2342-4383-8D64-7522F7E888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112909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685800" y="2057400"/>
            <a:ext cx="77724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876845-2FFE-4719-8E89-A2863FD446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5067857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057400"/>
            <a:ext cx="77724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191000"/>
            <a:ext cx="77724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BEEF47-D4D4-4416-8689-2DFCCDFF4F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216972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6"/>
          <p:cNvGrpSpPr>
            <a:grpSpLocks/>
          </p:cNvGrpSpPr>
          <p:nvPr/>
        </p:nvGrpSpPr>
        <p:grpSpPr bwMode="auto">
          <a:xfrm>
            <a:off x="457200" y="992188"/>
            <a:ext cx="8153400" cy="1600200"/>
            <a:chOff x="288" y="625"/>
            <a:chExt cx="5136" cy="1008"/>
          </a:xfrm>
        </p:grpSpPr>
        <p:sp>
          <p:nvSpPr>
            <p:cNvPr id="3080" name="Arc 2"/>
            <p:cNvSpPr>
              <a:spLocks/>
            </p:cNvSpPr>
            <p:nvPr/>
          </p:nvSpPr>
          <p:spPr bwMode="invGray">
            <a:xfrm>
              <a:off x="3595" y="625"/>
              <a:ext cx="1829" cy="1008"/>
            </a:xfrm>
            <a:custGeom>
              <a:avLst/>
              <a:gdLst>
                <a:gd name="T0" fmla="*/ 0 w 21912"/>
                <a:gd name="T1" fmla="*/ 0 h 43200"/>
                <a:gd name="T2" fmla="*/ 0 w 21912"/>
                <a:gd name="T3" fmla="*/ 0 h 43200"/>
                <a:gd name="T4" fmla="*/ 0 w 21912"/>
                <a:gd name="T5" fmla="*/ 0 h 43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912" h="43200" fill="none" extrusionOk="0">
                  <a:moveTo>
                    <a:pt x="300" y="0"/>
                  </a:moveTo>
                  <a:cubicBezTo>
                    <a:pt x="304" y="0"/>
                    <a:pt x="308" y="-1"/>
                    <a:pt x="312" y="0"/>
                  </a:cubicBezTo>
                  <a:cubicBezTo>
                    <a:pt x="12241" y="0"/>
                    <a:pt x="21912" y="9670"/>
                    <a:pt x="21912" y="21600"/>
                  </a:cubicBezTo>
                  <a:cubicBezTo>
                    <a:pt x="21912" y="33529"/>
                    <a:pt x="12241" y="43200"/>
                    <a:pt x="312" y="43200"/>
                  </a:cubicBezTo>
                  <a:cubicBezTo>
                    <a:pt x="207" y="43200"/>
                    <a:pt x="103" y="43199"/>
                    <a:pt x="0" y="43197"/>
                  </a:cubicBezTo>
                </a:path>
                <a:path w="21912" h="43200" stroke="0" extrusionOk="0">
                  <a:moveTo>
                    <a:pt x="300" y="0"/>
                  </a:moveTo>
                  <a:cubicBezTo>
                    <a:pt x="304" y="0"/>
                    <a:pt x="308" y="-1"/>
                    <a:pt x="312" y="0"/>
                  </a:cubicBezTo>
                  <a:cubicBezTo>
                    <a:pt x="12241" y="0"/>
                    <a:pt x="21912" y="9670"/>
                    <a:pt x="21912" y="21600"/>
                  </a:cubicBezTo>
                  <a:cubicBezTo>
                    <a:pt x="21912" y="33529"/>
                    <a:pt x="12241" y="43200"/>
                    <a:pt x="312" y="43200"/>
                  </a:cubicBezTo>
                  <a:cubicBezTo>
                    <a:pt x="207" y="43200"/>
                    <a:pt x="103" y="43199"/>
                    <a:pt x="0" y="43197"/>
                  </a:cubicBezTo>
                  <a:lnTo>
                    <a:pt x="312" y="21600"/>
                  </a:lnTo>
                  <a:lnTo>
                    <a:pt x="3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rgbClr val="6633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1" name="Arc 3"/>
            <p:cNvSpPr>
              <a:spLocks/>
            </p:cNvSpPr>
            <p:nvPr/>
          </p:nvSpPr>
          <p:spPr bwMode="invGray">
            <a:xfrm>
              <a:off x="3548" y="729"/>
              <a:ext cx="1831" cy="800"/>
            </a:xfrm>
            <a:custGeom>
              <a:avLst/>
              <a:gdLst>
                <a:gd name="T0" fmla="*/ 0 w 21924"/>
                <a:gd name="T1" fmla="*/ 0 h 43200"/>
                <a:gd name="T2" fmla="*/ 0 w 21924"/>
                <a:gd name="T3" fmla="*/ 0 h 43200"/>
                <a:gd name="T4" fmla="*/ 0 w 21924"/>
                <a:gd name="T5" fmla="*/ 0 h 43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924" h="43200" fill="none" extrusionOk="0">
                  <a:moveTo>
                    <a:pt x="312" y="0"/>
                  </a:moveTo>
                  <a:cubicBezTo>
                    <a:pt x="316" y="0"/>
                    <a:pt x="320" y="-1"/>
                    <a:pt x="324" y="0"/>
                  </a:cubicBezTo>
                  <a:cubicBezTo>
                    <a:pt x="12253" y="0"/>
                    <a:pt x="21924" y="9670"/>
                    <a:pt x="21924" y="21600"/>
                  </a:cubicBezTo>
                  <a:cubicBezTo>
                    <a:pt x="21924" y="33529"/>
                    <a:pt x="12253" y="43200"/>
                    <a:pt x="324" y="43200"/>
                  </a:cubicBezTo>
                  <a:cubicBezTo>
                    <a:pt x="215" y="43200"/>
                    <a:pt x="107" y="43199"/>
                    <a:pt x="0" y="43197"/>
                  </a:cubicBezTo>
                </a:path>
                <a:path w="21924" h="43200" stroke="0" extrusionOk="0">
                  <a:moveTo>
                    <a:pt x="312" y="0"/>
                  </a:moveTo>
                  <a:cubicBezTo>
                    <a:pt x="316" y="0"/>
                    <a:pt x="320" y="-1"/>
                    <a:pt x="324" y="0"/>
                  </a:cubicBezTo>
                  <a:cubicBezTo>
                    <a:pt x="12253" y="0"/>
                    <a:pt x="21924" y="9670"/>
                    <a:pt x="21924" y="21600"/>
                  </a:cubicBezTo>
                  <a:cubicBezTo>
                    <a:pt x="21924" y="33529"/>
                    <a:pt x="12253" y="43200"/>
                    <a:pt x="324" y="43200"/>
                  </a:cubicBezTo>
                  <a:cubicBezTo>
                    <a:pt x="215" y="43200"/>
                    <a:pt x="107" y="43199"/>
                    <a:pt x="0" y="43197"/>
                  </a:cubicBezTo>
                  <a:lnTo>
                    <a:pt x="324" y="21600"/>
                  </a:lnTo>
                  <a:lnTo>
                    <a:pt x="31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rgbClr val="8944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2" name="Arc 4"/>
            <p:cNvSpPr>
              <a:spLocks/>
            </p:cNvSpPr>
            <p:nvPr/>
          </p:nvSpPr>
          <p:spPr bwMode="invGray">
            <a:xfrm>
              <a:off x="3521" y="868"/>
              <a:ext cx="1830" cy="522"/>
            </a:xfrm>
            <a:custGeom>
              <a:avLst/>
              <a:gdLst>
                <a:gd name="T0" fmla="*/ 0 w 21925"/>
                <a:gd name="T1" fmla="*/ 0 h 43200"/>
                <a:gd name="T2" fmla="*/ 0 w 21925"/>
                <a:gd name="T3" fmla="*/ 0 h 43200"/>
                <a:gd name="T4" fmla="*/ 0 w 21925"/>
                <a:gd name="T5" fmla="*/ 0 h 43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925" h="43200" fill="none" extrusionOk="0">
                  <a:moveTo>
                    <a:pt x="313" y="0"/>
                  </a:moveTo>
                  <a:cubicBezTo>
                    <a:pt x="317" y="0"/>
                    <a:pt x="321" y="-1"/>
                    <a:pt x="325" y="0"/>
                  </a:cubicBezTo>
                  <a:cubicBezTo>
                    <a:pt x="12254" y="0"/>
                    <a:pt x="21925" y="9670"/>
                    <a:pt x="21925" y="21600"/>
                  </a:cubicBezTo>
                  <a:cubicBezTo>
                    <a:pt x="21925" y="33529"/>
                    <a:pt x="12254" y="43200"/>
                    <a:pt x="325" y="43200"/>
                  </a:cubicBezTo>
                  <a:cubicBezTo>
                    <a:pt x="216" y="43200"/>
                    <a:pt x="108" y="43199"/>
                    <a:pt x="0" y="43197"/>
                  </a:cubicBezTo>
                </a:path>
                <a:path w="21925" h="43200" stroke="0" extrusionOk="0">
                  <a:moveTo>
                    <a:pt x="313" y="0"/>
                  </a:moveTo>
                  <a:cubicBezTo>
                    <a:pt x="317" y="0"/>
                    <a:pt x="321" y="-1"/>
                    <a:pt x="325" y="0"/>
                  </a:cubicBezTo>
                  <a:cubicBezTo>
                    <a:pt x="12254" y="0"/>
                    <a:pt x="21925" y="9670"/>
                    <a:pt x="21925" y="21600"/>
                  </a:cubicBezTo>
                  <a:cubicBezTo>
                    <a:pt x="21925" y="33529"/>
                    <a:pt x="12254" y="43200"/>
                    <a:pt x="325" y="43200"/>
                  </a:cubicBezTo>
                  <a:cubicBezTo>
                    <a:pt x="216" y="43200"/>
                    <a:pt x="108" y="43199"/>
                    <a:pt x="0" y="43197"/>
                  </a:cubicBezTo>
                  <a:lnTo>
                    <a:pt x="325" y="21600"/>
                  </a:lnTo>
                  <a:lnTo>
                    <a:pt x="313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rgbClr val="B75B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3" name="AutoShape 5"/>
            <p:cNvSpPr>
              <a:spLocks noChangeArrowheads="1"/>
            </p:cNvSpPr>
            <p:nvPr/>
          </p:nvSpPr>
          <p:spPr bwMode="invGray">
            <a:xfrm>
              <a:off x="288" y="1076"/>
              <a:ext cx="4988" cy="104"/>
            </a:xfrm>
            <a:prstGeom prst="roundRect">
              <a:avLst>
                <a:gd name="adj" fmla="val 49995"/>
              </a:avLst>
            </a:prstGeom>
            <a:gradFill rotWithShape="0">
              <a:gsLst>
                <a:gs pos="0">
                  <a:srgbClr val="000000"/>
                </a:gs>
                <a:gs pos="20000">
                  <a:srgbClr val="000040"/>
                </a:gs>
                <a:gs pos="50000">
                  <a:srgbClr val="400040"/>
                </a:gs>
                <a:gs pos="75000">
                  <a:srgbClr val="8F0040"/>
                </a:gs>
                <a:gs pos="89999">
                  <a:srgbClr val="F27300"/>
                </a:gs>
                <a:gs pos="100000">
                  <a:srgbClr val="FFBF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031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810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20574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3246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246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246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</a:defRPr>
            </a:lvl1pPr>
          </a:lstStyle>
          <a:p>
            <a:pPr>
              <a:defRPr/>
            </a:pPr>
            <a:fld id="{45B8D994-AC09-4F6F-B26C-2631B91605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31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  <p:sldLayoutId id="2147483730" r:id="rId13"/>
  </p:sldLayoutIdLst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1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4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1" grpId="0"/>
      <p:bldP spid="1032" grpId="0" build="p">
        <p:tmplLst>
          <p:tmpl lvl="1">
            <p:tnLst>
              <p:par>
                <p:cTn presetID="12" presetClass="entr" presetSubtype="4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slide(fromBottom)">
                      <p:cBhvr>
                        <p:cTn dur="500">
                          <p:stCondLst>
                            <p:cond delay="0"/>
                          </p:stCondLst>
                        </p:cTn>
                        <p:tgtEl>
                          <p:spTgt spid="1032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slide(fromBottom)">
                      <p:cBhvr>
                        <p:cTn dur="500">
                          <p:stCondLst>
                            <p:cond delay="0"/>
                          </p:stCondLst>
                        </p:cTn>
                        <p:tgtEl>
                          <p:spTgt spid="1032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slide(fromBottom)">
                      <p:cBhvr>
                        <p:cTn dur="500">
                          <p:stCondLst>
                            <p:cond delay="0"/>
                          </p:stCondLst>
                        </p:cTn>
                        <p:tgtEl>
                          <p:spTgt spid="1032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slide(fromBottom)">
                      <p:cBhvr>
                        <p:cTn dur="500">
                          <p:stCondLst>
                            <p:cond delay="0"/>
                          </p:stCondLst>
                        </p:cTn>
                        <p:tgtEl>
                          <p:spTgt spid="1032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slide(fromBottom)">
                      <p:cBhvr>
                        <p:cTn dur="500">
                          <p:stCondLst>
                            <p:cond delay="0"/>
                          </p:stCondLst>
                        </p:cTn>
                        <p:tgtEl>
                          <p:spTgt spid="1032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+mj-lt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charset="0"/>
        </a:defRPr>
      </a:lvl5pPr>
      <a:lvl6pPr marL="457200" algn="r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charset="0"/>
        </a:defRPr>
      </a:lvl6pPr>
      <a:lvl7pPr marL="914400" algn="r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charset="0"/>
        </a:defRPr>
      </a:lvl7pPr>
      <a:lvl8pPr marL="1371600" algn="r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charset="0"/>
        </a:defRPr>
      </a:lvl8pPr>
      <a:lvl9pPr marL="1828800" algn="r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12.xml"/><Relationship Id="rId2" Type="http://schemas.openxmlformats.org/officeDocument/2006/relationships/diagramData" Target="../diagrams/data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1" Type="http://schemas.openxmlformats.org/officeDocument/2006/relationships/slideLayout" Target="../slideLayouts/slideLayout13.xml"/><Relationship Id="rId2" Type="http://schemas.openxmlformats.org/officeDocument/2006/relationships/diagramData" Target="../diagrams/data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11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fld id="{681C9292-7683-44CE-B383-F0B9F3B4766D}" type="slidenum">
              <a:rPr lang="en-US" sz="1400" smtClean="0">
                <a:latin typeface="Arial" charset="0"/>
              </a:rPr>
              <a:pPr/>
              <a:t>1</a:t>
            </a:fld>
            <a:endParaRPr lang="en-US" sz="1400" smtClean="0">
              <a:latin typeface="Arial" charset="0"/>
            </a:endParaRPr>
          </a:p>
        </p:txBody>
      </p:sp>
      <p:sp>
        <p:nvSpPr>
          <p:cNvPr id="24579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b="1" dirty="0" smtClean="0"/>
              <a:t>The Mission of the church</a:t>
            </a:r>
            <a:br>
              <a:rPr lang="en-US" sz="3600" b="1" dirty="0" smtClean="0"/>
            </a:br>
            <a:r>
              <a:rPr lang="en-US" sz="3600" b="1" dirty="0" smtClean="0"/>
              <a:t> in the XXI Century</a:t>
            </a:r>
            <a:endParaRPr lang="en-US" sz="4000" b="1" dirty="0" smtClean="0"/>
          </a:p>
        </p:txBody>
      </p:sp>
      <p:sp>
        <p:nvSpPr>
          <p:cNvPr id="24580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24000" y="4267200"/>
            <a:ext cx="6705600" cy="1752600"/>
          </a:xfrm>
        </p:spPr>
        <p:txBody>
          <a:bodyPr/>
          <a:lstStyle/>
          <a:p>
            <a:r>
              <a:rPr lang="es-CO" sz="2400" dirty="0" smtClean="0"/>
              <a:t>By Mario Niño, </a:t>
            </a:r>
            <a:r>
              <a:rPr lang="es-CO" sz="2400" dirty="0" smtClean="0"/>
              <a:t>DMin.</a:t>
            </a:r>
            <a:endParaRPr lang="en-US" sz="2400" dirty="0" smtClean="0"/>
          </a:p>
          <a:p>
            <a:r>
              <a:rPr lang="es-CO" sz="2400" dirty="0" smtClean="0"/>
              <a:t>INSTITUTE OF RELIGIOUS STUDIES </a:t>
            </a:r>
            <a:r>
              <a:rPr lang="es-CO" sz="2400" dirty="0" smtClean="0"/>
              <a:t> </a:t>
            </a:r>
            <a:endParaRPr lang="en-US" sz="2400" dirty="0" smtClean="0"/>
          </a:p>
          <a:p>
            <a:r>
              <a:rPr lang="es-CO" sz="2400" dirty="0" smtClean="0"/>
              <a:t>www.inter-religioso.com</a:t>
            </a:r>
            <a:endParaRPr lang="en-US" sz="2400" dirty="0" smtClean="0"/>
          </a:p>
          <a:p>
            <a:r>
              <a:rPr lang="en-US" sz="2400" dirty="0" smtClean="0"/>
              <a:t>2015-2020</a:t>
            </a: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297828211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fld id="{C956F1D9-08BF-4183-928B-8A05CE7B7433}" type="slidenum">
              <a:rPr lang="en-US" sz="1400" smtClean="0">
                <a:latin typeface="Arial" charset="0"/>
              </a:rPr>
              <a:pPr/>
              <a:t>2</a:t>
            </a:fld>
            <a:endParaRPr lang="en-US" sz="1400" smtClean="0">
              <a:latin typeface="Arial" charset="0"/>
            </a:endParaRPr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dirty="0" smtClean="0"/>
              <a:t>The Mission </a:t>
            </a:r>
            <a:r>
              <a:rPr lang="en-US" sz="3600" dirty="0"/>
              <a:t> </a:t>
            </a:r>
            <a:r>
              <a:rPr lang="en-US" sz="3600" dirty="0" smtClean="0"/>
              <a:t>of the Church.</a:t>
            </a:r>
          </a:p>
        </p:txBody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2438400"/>
            <a:ext cx="7772400" cy="3657600"/>
          </a:xfrm>
        </p:spPr>
        <p:txBody>
          <a:bodyPr/>
          <a:lstStyle/>
          <a:p>
            <a:r>
              <a:rPr lang="en-US" dirty="0" smtClean="0"/>
              <a:t>What is the Mission of the Church?</a:t>
            </a:r>
          </a:p>
          <a:p>
            <a:r>
              <a:rPr lang="en-US" dirty="0"/>
              <a:t>A m</a:t>
            </a:r>
            <a:r>
              <a:rPr lang="en-US" dirty="0" smtClean="0"/>
              <a:t>ission </a:t>
            </a:r>
            <a:r>
              <a:rPr lang="en-US" dirty="0"/>
              <a:t>statement is a statement of purpose</a:t>
            </a:r>
            <a:r>
              <a:rPr lang="en-US" dirty="0" smtClean="0"/>
              <a:t>.</a:t>
            </a:r>
          </a:p>
          <a:p>
            <a:r>
              <a:rPr lang="en-US" dirty="0"/>
              <a:t> </a:t>
            </a:r>
            <a:r>
              <a:rPr lang="en-US" dirty="0" smtClean="0"/>
              <a:t>A mission statement explain </a:t>
            </a:r>
            <a:r>
              <a:rPr lang="en-US" dirty="0"/>
              <a:t>why </a:t>
            </a:r>
            <a:r>
              <a:rPr lang="en-US" dirty="0" smtClean="0"/>
              <a:t>any </a:t>
            </a:r>
            <a:r>
              <a:rPr lang="en-US" dirty="0"/>
              <a:t>organization was </a:t>
            </a:r>
            <a:r>
              <a:rPr lang="en-US" dirty="0" smtClean="0"/>
              <a:t>created.</a:t>
            </a:r>
          </a:p>
          <a:p>
            <a:r>
              <a:rPr lang="en-US" dirty="0"/>
              <a:t>Define </a:t>
            </a:r>
            <a:r>
              <a:rPr lang="en-US" dirty="0" smtClean="0"/>
              <a:t>“</a:t>
            </a:r>
            <a:r>
              <a:rPr lang="en-US" i="1" dirty="0" smtClean="0"/>
              <a:t>la-raison-</a:t>
            </a:r>
            <a:r>
              <a:rPr lang="en-US" i="1" dirty="0" err="1" smtClean="0"/>
              <a:t>d’etre</a:t>
            </a:r>
            <a:r>
              <a:rPr lang="en-US" dirty="0" smtClean="0"/>
              <a:t>” </a:t>
            </a:r>
            <a:r>
              <a:rPr lang="en-US" dirty="0"/>
              <a:t>for something.</a:t>
            </a:r>
            <a:endParaRPr 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fld id="{16CD16BA-C727-40D8-9469-044B6E394B81}" type="slidenum">
              <a:rPr lang="en-US" sz="1400" smtClean="0">
                <a:latin typeface="Arial" charset="0"/>
              </a:rPr>
              <a:pPr/>
              <a:t>3</a:t>
            </a:fld>
            <a:endParaRPr lang="en-US" sz="1400" smtClean="0">
              <a:latin typeface="Arial" charset="0"/>
            </a:endParaRPr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dirty="0" smtClean="0"/>
              <a:t>Mission Statement</a:t>
            </a:r>
          </a:p>
        </p:txBody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286000"/>
            <a:ext cx="7772400" cy="3810000"/>
          </a:xfrm>
        </p:spPr>
        <p:txBody>
          <a:bodyPr/>
          <a:lstStyle/>
          <a:p>
            <a:r>
              <a:rPr lang="en-US" dirty="0" smtClean="0"/>
              <a:t>God </a:t>
            </a:r>
            <a:r>
              <a:rPr lang="en-US" dirty="0"/>
              <a:t>told Israel at Mount Sinai:</a:t>
            </a:r>
            <a:endParaRPr lang="en-US" dirty="0" smtClean="0"/>
          </a:p>
          <a:p>
            <a:r>
              <a:rPr lang="en-US" dirty="0" smtClean="0"/>
              <a:t>“I am the Lord who brings you up out of the land of Egypt, </a:t>
            </a:r>
            <a:r>
              <a:rPr lang="en-US" u="sng" dirty="0" smtClean="0"/>
              <a:t>to be your God</a:t>
            </a:r>
            <a:r>
              <a:rPr lang="en-US" dirty="0" smtClean="0"/>
              <a:t>. You shall therefore </a:t>
            </a:r>
            <a:r>
              <a:rPr lang="en-US" u="sng" dirty="0" smtClean="0"/>
              <a:t>be holy</a:t>
            </a:r>
            <a:r>
              <a:rPr lang="en-US" dirty="0" smtClean="0"/>
              <a:t>, for I am holy”. Lv. 11:45</a:t>
            </a:r>
          </a:p>
          <a:p>
            <a:r>
              <a:rPr lang="en-US" dirty="0" smtClean="0"/>
              <a:t>Two </a:t>
            </a:r>
            <a:r>
              <a:rPr lang="en-US" dirty="0"/>
              <a:t>things were defined: 1. Let God be God. 2. Walking the path of holiness.</a:t>
            </a:r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fld id="{16CD16BA-C727-40D8-9469-044B6E394B81}" type="slidenum">
              <a:rPr lang="en-US" sz="1400" smtClean="0">
                <a:latin typeface="Arial" charset="0"/>
              </a:rPr>
              <a:pPr/>
              <a:t>4</a:t>
            </a:fld>
            <a:endParaRPr lang="en-US" sz="1400" smtClean="0">
              <a:latin typeface="Arial" charset="0"/>
            </a:endParaRPr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dirty="0" smtClean="0"/>
              <a:t>Mission Statement</a:t>
            </a:r>
          </a:p>
        </p:txBody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057400"/>
            <a:ext cx="7772400" cy="3810000"/>
          </a:xfrm>
        </p:spPr>
        <p:txBody>
          <a:bodyPr/>
          <a:lstStyle/>
          <a:p>
            <a:r>
              <a:rPr lang="en-US" dirty="0" smtClean="0"/>
              <a:t>Because </a:t>
            </a:r>
            <a:r>
              <a:rPr lang="en-US" dirty="0"/>
              <a:t>Israel failed in fulfilling the mission, God decided to do it in a </a:t>
            </a:r>
            <a:r>
              <a:rPr lang="en-US" dirty="0" smtClean="0"/>
              <a:t>different way.</a:t>
            </a:r>
            <a:endParaRPr lang="en-US" dirty="0"/>
          </a:p>
          <a:p>
            <a:r>
              <a:rPr lang="en-US" dirty="0" smtClean="0"/>
              <a:t> “The kingdom of God will be taken from you and given to a nation bearing the fruits of it”. Mt. 21:43</a:t>
            </a:r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2299035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fld id="{16CD16BA-C727-40D8-9469-044B6E394B81}" type="slidenum">
              <a:rPr lang="en-US" sz="1400" smtClean="0">
                <a:latin typeface="Arial" charset="0"/>
              </a:rPr>
              <a:pPr/>
              <a:t>5</a:t>
            </a:fld>
            <a:endParaRPr lang="en-US" sz="1400" smtClean="0">
              <a:latin typeface="Arial" charset="0"/>
            </a:endParaRPr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dirty="0" smtClean="0"/>
              <a:t>What was the Problem?</a:t>
            </a:r>
          </a:p>
        </p:txBody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362200"/>
            <a:ext cx="7772400" cy="3657600"/>
          </a:xfrm>
        </p:spPr>
        <p:txBody>
          <a:bodyPr/>
          <a:lstStyle/>
          <a:p>
            <a:r>
              <a:rPr lang="en-US" dirty="0" smtClean="0"/>
              <a:t>The failure of Israel </a:t>
            </a:r>
            <a:r>
              <a:rPr lang="en-US" dirty="0"/>
              <a:t>was </a:t>
            </a:r>
            <a:r>
              <a:rPr lang="en-US" dirty="0" smtClean="0"/>
              <a:t>not allow God </a:t>
            </a:r>
            <a:r>
              <a:rPr lang="en-US" dirty="0"/>
              <a:t>be </a:t>
            </a:r>
            <a:r>
              <a:rPr lang="en-US" dirty="0" smtClean="0"/>
              <a:t>God.</a:t>
            </a:r>
          </a:p>
          <a:p>
            <a:r>
              <a:rPr lang="en-US" dirty="0"/>
              <a:t>When God is my God, I must apply its principles, values, </a:t>
            </a:r>
            <a:r>
              <a:rPr lang="en-US" dirty="0" smtClean="0"/>
              <a:t>methods, </a:t>
            </a:r>
            <a:r>
              <a:rPr lang="en-US" dirty="0"/>
              <a:t>instructions</a:t>
            </a:r>
            <a:r>
              <a:rPr lang="en-US" dirty="0" smtClean="0"/>
              <a:t>.</a:t>
            </a:r>
          </a:p>
          <a:p>
            <a:r>
              <a:rPr lang="en-US" dirty="0"/>
              <a:t>A</a:t>
            </a:r>
            <a:r>
              <a:rPr lang="en-US" dirty="0" smtClean="0"/>
              <a:t>lso I have to follow His plan for the this world and for the human beings.</a:t>
            </a:r>
          </a:p>
          <a:p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27486852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fld id="{16CD16BA-C727-40D8-9469-044B6E394B81}" type="slidenum">
              <a:rPr lang="en-US" sz="1400" smtClean="0">
                <a:latin typeface="Arial" charset="0"/>
              </a:rPr>
              <a:pPr/>
              <a:t>6</a:t>
            </a:fld>
            <a:endParaRPr lang="en-US" sz="1400" smtClean="0">
              <a:latin typeface="Arial" charset="0"/>
            </a:endParaRPr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33400"/>
            <a:ext cx="7772400" cy="914400"/>
          </a:xfrm>
        </p:spPr>
        <p:txBody>
          <a:bodyPr/>
          <a:lstStyle/>
          <a:p>
            <a:pPr algn="ctr"/>
            <a:r>
              <a:rPr lang="en-US" sz="3600" dirty="0" smtClean="0"/>
              <a:t>What is our Mission?</a:t>
            </a:r>
          </a:p>
        </p:txBody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2362200"/>
            <a:ext cx="7772400" cy="3733800"/>
          </a:xfrm>
        </p:spPr>
        <p:txBody>
          <a:bodyPr/>
          <a:lstStyle/>
          <a:p>
            <a:r>
              <a:rPr lang="en-US" dirty="0" smtClean="0"/>
              <a:t>The </a:t>
            </a:r>
            <a:r>
              <a:rPr lang="en-US" dirty="0"/>
              <a:t>mission </a:t>
            </a:r>
            <a:r>
              <a:rPr lang="en-US" dirty="0" smtClean="0"/>
              <a:t>for </a:t>
            </a:r>
            <a:r>
              <a:rPr lang="en-US" dirty="0"/>
              <a:t>the Christian </a:t>
            </a:r>
            <a:r>
              <a:rPr lang="en-US" dirty="0" smtClean="0"/>
              <a:t>church </a:t>
            </a:r>
            <a:r>
              <a:rPr lang="en-US" dirty="0"/>
              <a:t>is: </a:t>
            </a:r>
            <a:endParaRPr lang="en-US" dirty="0" smtClean="0"/>
          </a:p>
          <a:p>
            <a:r>
              <a:rPr lang="en-US" dirty="0" smtClean="0"/>
              <a:t>Represent properly the </a:t>
            </a:r>
            <a:r>
              <a:rPr lang="en-US" dirty="0"/>
              <a:t>character of </a:t>
            </a:r>
            <a:r>
              <a:rPr lang="en-US" dirty="0" smtClean="0"/>
              <a:t>God, follow </a:t>
            </a:r>
            <a:r>
              <a:rPr lang="en-US" dirty="0"/>
              <a:t>the path of </a:t>
            </a:r>
            <a:r>
              <a:rPr lang="en-US" dirty="0" smtClean="0"/>
              <a:t>holiness, and </a:t>
            </a:r>
            <a:r>
              <a:rPr lang="en-US" dirty="0"/>
              <a:t>preach the gospel </a:t>
            </a:r>
            <a:r>
              <a:rPr lang="en-US" dirty="0" smtClean="0"/>
              <a:t>to all the nations.</a:t>
            </a:r>
          </a:p>
          <a:p>
            <a:r>
              <a:rPr lang="en-US" dirty="0"/>
              <a:t>The best </a:t>
            </a:r>
            <a:r>
              <a:rPr lang="en-US" dirty="0" smtClean="0"/>
              <a:t>way to do this, is promoting </a:t>
            </a:r>
            <a:r>
              <a:rPr lang="en-US" dirty="0"/>
              <a:t>a spiritual revival in the local church.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2659056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fld id="{CFCDBD1C-E850-4018-A293-F95F4915E176}" type="slidenum">
              <a:rPr lang="en-US" sz="1400" smtClean="0">
                <a:latin typeface="Arial" charset="0"/>
              </a:rPr>
              <a:pPr/>
              <a:t>7</a:t>
            </a:fld>
            <a:endParaRPr lang="en-US" sz="1400" smtClean="0">
              <a:latin typeface="Arial" charset="0"/>
            </a:endParaRPr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914400"/>
          </a:xfrm>
        </p:spPr>
        <p:txBody>
          <a:bodyPr/>
          <a:lstStyle/>
          <a:p>
            <a:pPr algn="ctr"/>
            <a:r>
              <a:rPr lang="en-US" sz="3200" dirty="0" smtClean="0"/>
              <a:t> </a:t>
            </a:r>
            <a:br>
              <a:rPr lang="en-US" sz="3200" dirty="0" smtClean="0"/>
            </a:br>
            <a:r>
              <a:rPr lang="en-US" sz="3200" dirty="0" smtClean="0"/>
              <a:t>The Need of the Spiritual Revival</a:t>
            </a:r>
          </a:p>
        </p:txBody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2286000"/>
            <a:ext cx="7772400" cy="3733800"/>
          </a:xfrm>
        </p:spPr>
        <p:txBody>
          <a:bodyPr/>
          <a:lstStyle/>
          <a:p>
            <a:r>
              <a:rPr lang="en-US" dirty="0" smtClean="0"/>
              <a:t>“Revival and reformation are two different things. Revival signifies a renewal of spiritual life ... Reformation signifies a reorganization, a change in ideas and theories.” 1 - M. S. 149.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fld id="{D2358A66-4E08-4173-A8F6-64D5397F4EAB}" type="slidenum">
              <a:rPr lang="en-US" sz="1400" smtClean="0">
                <a:latin typeface="Arial" charset="0"/>
              </a:rPr>
              <a:pPr/>
              <a:t>8</a:t>
            </a:fld>
            <a:endParaRPr lang="en-US" sz="1400" smtClean="0">
              <a:latin typeface="Arial" charset="0"/>
            </a:endParaRPr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914400"/>
          </a:xfrm>
        </p:spPr>
        <p:txBody>
          <a:bodyPr/>
          <a:lstStyle/>
          <a:p>
            <a:pPr algn="ctr"/>
            <a:r>
              <a:rPr lang="en-US" sz="3600" dirty="0" smtClean="0"/>
              <a:t>What should we do?</a:t>
            </a:r>
          </a:p>
        </p:txBody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2057400"/>
            <a:ext cx="7772400" cy="3886200"/>
          </a:xfrm>
        </p:spPr>
        <p:txBody>
          <a:bodyPr/>
          <a:lstStyle/>
          <a:p>
            <a:r>
              <a:rPr lang="es-ES" dirty="0"/>
              <a:t>“I </a:t>
            </a:r>
            <a:r>
              <a:rPr lang="es-ES" dirty="0" err="1"/>
              <a:t>counsel</a:t>
            </a:r>
            <a:r>
              <a:rPr lang="es-ES" dirty="0"/>
              <a:t> </a:t>
            </a:r>
            <a:r>
              <a:rPr lang="es-ES" dirty="0" err="1"/>
              <a:t>you</a:t>
            </a:r>
            <a:r>
              <a:rPr lang="es-ES" dirty="0"/>
              <a:t> </a:t>
            </a:r>
            <a:r>
              <a:rPr lang="es-ES" dirty="0" err="1"/>
              <a:t>to</a:t>
            </a:r>
            <a:r>
              <a:rPr lang="es-ES" dirty="0"/>
              <a:t> </a:t>
            </a:r>
            <a:r>
              <a:rPr lang="es-ES" dirty="0" err="1"/>
              <a:t>buy</a:t>
            </a:r>
            <a:r>
              <a:rPr lang="es-ES" dirty="0"/>
              <a:t> </a:t>
            </a:r>
            <a:r>
              <a:rPr lang="es-ES" dirty="0" err="1"/>
              <a:t>from</a:t>
            </a:r>
            <a:r>
              <a:rPr lang="es-ES" dirty="0"/>
              <a:t> </a:t>
            </a:r>
            <a:r>
              <a:rPr lang="es-ES" b="1" dirty="0">
                <a:solidFill>
                  <a:srgbClr val="FFFF00"/>
                </a:solidFill>
              </a:rPr>
              <a:t>Me</a:t>
            </a:r>
            <a:r>
              <a:rPr lang="es-ES" dirty="0"/>
              <a:t> </a:t>
            </a:r>
            <a:r>
              <a:rPr lang="es-ES" dirty="0" err="1"/>
              <a:t>gold</a:t>
            </a:r>
            <a:r>
              <a:rPr lang="es-ES" dirty="0"/>
              <a:t> </a:t>
            </a:r>
            <a:r>
              <a:rPr lang="es-ES" dirty="0" err="1"/>
              <a:t>refined</a:t>
            </a:r>
            <a:r>
              <a:rPr lang="es-ES" dirty="0"/>
              <a:t> in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fire</a:t>
            </a:r>
            <a:r>
              <a:rPr lang="es-ES" dirty="0"/>
              <a:t>, </a:t>
            </a:r>
            <a:r>
              <a:rPr lang="es-ES" dirty="0" err="1"/>
              <a:t>that</a:t>
            </a:r>
            <a:r>
              <a:rPr lang="es-ES" dirty="0"/>
              <a:t> </a:t>
            </a:r>
            <a:r>
              <a:rPr lang="es-ES" dirty="0" err="1"/>
              <a:t>you</a:t>
            </a:r>
            <a:r>
              <a:rPr lang="es-ES" dirty="0"/>
              <a:t> </a:t>
            </a:r>
            <a:r>
              <a:rPr lang="es-ES" dirty="0" err="1"/>
              <a:t>may</a:t>
            </a:r>
            <a:r>
              <a:rPr lang="es-ES" dirty="0"/>
              <a:t> be </a:t>
            </a:r>
            <a:r>
              <a:rPr lang="es-ES" dirty="0" err="1"/>
              <a:t>rich</a:t>
            </a:r>
            <a:r>
              <a:rPr lang="es-ES" dirty="0"/>
              <a:t>. Rev. 3:</a:t>
            </a:r>
            <a:r>
              <a:rPr lang="es-ES" dirty="0" smtClean="0"/>
              <a:t>18</a:t>
            </a:r>
            <a:endParaRPr lang="es-ES" dirty="0"/>
          </a:p>
          <a:p>
            <a:r>
              <a:rPr lang="es-ES" dirty="0"/>
              <a:t>A revival of true </a:t>
            </a:r>
            <a:r>
              <a:rPr lang="es-ES" dirty="0" err="1"/>
              <a:t>godliness</a:t>
            </a:r>
            <a:r>
              <a:rPr lang="es-ES" dirty="0"/>
              <a:t> </a:t>
            </a:r>
            <a:r>
              <a:rPr lang="es-ES" dirty="0" err="1"/>
              <a:t>among</a:t>
            </a:r>
            <a:r>
              <a:rPr lang="es-ES" dirty="0"/>
              <a:t> </a:t>
            </a:r>
            <a:r>
              <a:rPr lang="es-ES" dirty="0" err="1"/>
              <a:t>us</a:t>
            </a:r>
            <a:r>
              <a:rPr lang="es-ES" dirty="0"/>
              <a:t> </a:t>
            </a:r>
            <a:r>
              <a:rPr lang="es-ES" dirty="0" err="1"/>
              <a:t>is</a:t>
            </a:r>
            <a:r>
              <a:rPr lang="es-ES" dirty="0"/>
              <a:t>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greatest</a:t>
            </a:r>
            <a:r>
              <a:rPr lang="es-ES" dirty="0"/>
              <a:t> and </a:t>
            </a:r>
            <a:r>
              <a:rPr lang="es-ES" dirty="0" err="1"/>
              <a:t>most</a:t>
            </a:r>
            <a:r>
              <a:rPr lang="es-ES" dirty="0"/>
              <a:t> </a:t>
            </a:r>
            <a:r>
              <a:rPr lang="es-ES" dirty="0" err="1"/>
              <a:t>urgent</a:t>
            </a:r>
            <a:r>
              <a:rPr lang="es-ES" dirty="0"/>
              <a:t> of </a:t>
            </a:r>
            <a:r>
              <a:rPr lang="es-ES" dirty="0" err="1"/>
              <a:t>all</a:t>
            </a:r>
            <a:r>
              <a:rPr lang="es-ES" dirty="0"/>
              <a:t> </a:t>
            </a:r>
            <a:r>
              <a:rPr lang="es-ES" dirty="0" err="1"/>
              <a:t>our</a:t>
            </a:r>
            <a:r>
              <a:rPr lang="es-ES" dirty="0"/>
              <a:t> </a:t>
            </a:r>
            <a:r>
              <a:rPr lang="es-ES" dirty="0" err="1"/>
              <a:t>needs</a:t>
            </a:r>
            <a:r>
              <a:rPr lang="es-ES" dirty="0"/>
              <a:t>. </a:t>
            </a:r>
            <a:r>
              <a:rPr lang="es-ES" dirty="0" err="1"/>
              <a:t>To</a:t>
            </a:r>
            <a:r>
              <a:rPr lang="es-ES" dirty="0"/>
              <a:t> </a:t>
            </a:r>
            <a:r>
              <a:rPr lang="es-ES" dirty="0" err="1"/>
              <a:t>seek</a:t>
            </a:r>
            <a:r>
              <a:rPr lang="es-ES" dirty="0"/>
              <a:t> </a:t>
            </a:r>
            <a:r>
              <a:rPr lang="es-ES" dirty="0" err="1"/>
              <a:t>this</a:t>
            </a:r>
            <a:r>
              <a:rPr lang="es-ES" dirty="0"/>
              <a:t> </a:t>
            </a:r>
            <a:r>
              <a:rPr lang="es-ES" dirty="0" err="1"/>
              <a:t>should</a:t>
            </a:r>
            <a:r>
              <a:rPr lang="es-ES" dirty="0"/>
              <a:t> be </a:t>
            </a:r>
            <a:r>
              <a:rPr lang="es-ES" dirty="0" err="1"/>
              <a:t>our</a:t>
            </a:r>
            <a:r>
              <a:rPr lang="es-ES" dirty="0"/>
              <a:t> </a:t>
            </a:r>
            <a:r>
              <a:rPr lang="es-ES" dirty="0" err="1"/>
              <a:t>first</a:t>
            </a:r>
            <a:r>
              <a:rPr lang="es-ES" dirty="0"/>
              <a:t> </a:t>
            </a:r>
            <a:r>
              <a:rPr lang="es-ES" dirty="0" err="1"/>
              <a:t>work</a:t>
            </a:r>
            <a:r>
              <a:rPr lang="es-ES" dirty="0"/>
              <a:t>.” 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Review</a:t>
            </a:r>
            <a:r>
              <a:rPr lang="es-ES" dirty="0"/>
              <a:t> and </a:t>
            </a:r>
            <a:r>
              <a:rPr lang="es-ES" dirty="0" err="1"/>
              <a:t>Herald</a:t>
            </a:r>
            <a:r>
              <a:rPr lang="es-ES" dirty="0"/>
              <a:t>, </a:t>
            </a:r>
            <a:r>
              <a:rPr lang="es-ES" dirty="0" err="1"/>
              <a:t>March</a:t>
            </a:r>
            <a:r>
              <a:rPr lang="es-ES" dirty="0"/>
              <a:t> 22, 1887. (Christian </a:t>
            </a:r>
            <a:r>
              <a:rPr lang="es-ES" dirty="0" err="1"/>
              <a:t>Service</a:t>
            </a:r>
            <a:r>
              <a:rPr lang="es-ES" dirty="0"/>
              <a:t>, page. 41)</a:t>
            </a:r>
            <a:r>
              <a:rPr lang="es-ES" dirty="0" smtClean="0"/>
              <a:t>.</a:t>
            </a:r>
            <a:endParaRPr lang="es-E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fld id="{935C041A-A5DE-4DAB-930D-502DE42E3BCF}" type="slidenum">
              <a:rPr lang="en-US" sz="1400" smtClean="0">
                <a:latin typeface="Arial" charset="0"/>
              </a:rPr>
              <a:pPr/>
              <a:t>9</a:t>
            </a:fld>
            <a:endParaRPr lang="en-US" sz="1400" smtClean="0">
              <a:latin typeface="Arial" charset="0"/>
            </a:endParaRPr>
          </a:p>
        </p:txBody>
      </p:sp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dirty="0" smtClean="0"/>
              <a:t>An excellent organization.</a:t>
            </a:r>
          </a:p>
        </p:txBody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057400"/>
            <a:ext cx="7772400" cy="3810000"/>
          </a:xfrm>
        </p:spPr>
        <p:txBody>
          <a:bodyPr/>
          <a:lstStyle/>
          <a:p>
            <a:r>
              <a:rPr lang="en-US" dirty="0" smtClean="0"/>
              <a:t>To Israel God gave a system of care to the individual (groups of ten). Deut. 1:15 </a:t>
            </a:r>
          </a:p>
          <a:p>
            <a:r>
              <a:rPr lang="en-US" dirty="0" smtClean="0"/>
              <a:t>In New Testament times we see a simple and functional organization. </a:t>
            </a:r>
          </a:p>
          <a:p>
            <a:r>
              <a:rPr lang="en-US" dirty="0" smtClean="0"/>
              <a:t>In the XXI century the environment is different but the principles remain valid. </a:t>
            </a:r>
          </a:p>
          <a:p>
            <a:pPr marL="0" indent="0">
              <a:buNone/>
            </a:pPr>
            <a:endParaRPr lang="en-US" sz="28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fld id="{520E675B-BA0C-4B6E-B2CC-1ACE45A38FA5}" type="slidenum">
              <a:rPr lang="en-US" sz="1400" smtClean="0">
                <a:latin typeface="Arial" charset="0"/>
              </a:rPr>
              <a:pPr/>
              <a:t>10</a:t>
            </a:fld>
            <a:endParaRPr lang="en-US" sz="1400" smtClean="0">
              <a:latin typeface="Arial" charset="0"/>
            </a:endParaRPr>
          </a:p>
        </p:txBody>
      </p:sp>
      <p:sp>
        <p:nvSpPr>
          <p:cNvPr id="10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sz="3600" dirty="0" smtClean="0"/>
              <a:t>Basic </a:t>
            </a:r>
            <a:r>
              <a:rPr lang="es-ES" sz="3600" dirty="0" err="1" smtClean="0"/>
              <a:t>Organization</a:t>
            </a:r>
            <a:r>
              <a:rPr lang="es-ES" sz="3600" dirty="0" smtClean="0"/>
              <a:t>   </a:t>
            </a:r>
            <a:endParaRPr lang="en-US" sz="3600" dirty="0" smtClean="0"/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730649450"/>
              </p:ext>
            </p:extLst>
          </p:nvPr>
        </p:nvGraphicFramePr>
        <p:xfrm>
          <a:off x="685800" y="2057400"/>
          <a:ext cx="7772400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fld id="{B27FCCDD-70DA-4A0D-B4FB-1185773C92CD}" type="slidenum">
              <a:rPr lang="en-US" sz="1400" smtClean="0">
                <a:latin typeface="Arial" charset="0"/>
              </a:rPr>
              <a:pPr/>
              <a:t>11</a:t>
            </a:fld>
            <a:endParaRPr lang="en-US" sz="1400" smtClean="0">
              <a:latin typeface="Arial" charset="0"/>
            </a:endParaRPr>
          </a:p>
        </p:txBody>
      </p:sp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914400"/>
          </a:xfrm>
        </p:spPr>
        <p:txBody>
          <a:bodyPr/>
          <a:lstStyle/>
          <a:p>
            <a:pPr algn="ctr"/>
            <a:r>
              <a:rPr lang="en-US" sz="3600" dirty="0"/>
              <a:t>Four Major </a:t>
            </a:r>
            <a:r>
              <a:rPr lang="en-US" sz="3600" dirty="0" smtClean="0"/>
              <a:t>Emphasis</a:t>
            </a:r>
            <a:endParaRPr lang="en-US" sz="4000" dirty="0" smtClean="0"/>
          </a:p>
        </p:txBody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438400"/>
            <a:ext cx="7772400" cy="28956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1. </a:t>
            </a:r>
            <a:r>
              <a:rPr lang="en-US" dirty="0"/>
              <a:t>To glorify God at all times. </a:t>
            </a:r>
            <a:endParaRPr lang="en-US" dirty="0" smtClean="0"/>
          </a:p>
          <a:p>
            <a:pPr>
              <a:defRPr/>
            </a:pPr>
            <a:r>
              <a:rPr lang="en-US" dirty="0" smtClean="0"/>
              <a:t>2. </a:t>
            </a:r>
            <a:r>
              <a:rPr lang="en-US" dirty="0"/>
              <a:t>Promote the Spiritual Revival. </a:t>
            </a:r>
            <a:endParaRPr lang="en-US" dirty="0" smtClean="0"/>
          </a:p>
          <a:p>
            <a:pPr>
              <a:defRPr/>
            </a:pPr>
            <a:r>
              <a:rPr lang="en-US" dirty="0" smtClean="0"/>
              <a:t>3. </a:t>
            </a:r>
            <a:r>
              <a:rPr lang="en-US" dirty="0"/>
              <a:t>Revive the study of the </a:t>
            </a:r>
            <a:r>
              <a:rPr lang="en-US" dirty="0" smtClean="0"/>
              <a:t>Bible. </a:t>
            </a:r>
          </a:p>
          <a:p>
            <a:pPr>
              <a:defRPr/>
            </a:pPr>
            <a:r>
              <a:rPr lang="en-US" dirty="0" smtClean="0"/>
              <a:t>4. </a:t>
            </a:r>
            <a:r>
              <a:rPr lang="en-US" dirty="0"/>
              <a:t>Share the everlasting Gospel</a:t>
            </a:r>
            <a:r>
              <a:rPr lang="en-US" dirty="0" smtClean="0"/>
              <a:t>.</a:t>
            </a:r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fld id="{866B1BE3-9C6A-4363-B0F1-977CD8217133}" type="slidenum">
              <a:rPr lang="en-US" sz="1400" smtClean="0">
                <a:latin typeface="Arial" charset="0"/>
              </a:rPr>
              <a:pPr/>
              <a:t>12</a:t>
            </a:fld>
            <a:endParaRPr lang="en-US" sz="1400" smtClean="0">
              <a:latin typeface="Arial" charset="0"/>
            </a:endParaRPr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838200"/>
            <a:ext cx="7772400" cy="762000"/>
          </a:xfrm>
        </p:spPr>
        <p:txBody>
          <a:bodyPr/>
          <a:lstStyle/>
          <a:p>
            <a:pPr algn="ctr"/>
            <a:r>
              <a:rPr lang="en-US" sz="3600" dirty="0"/>
              <a:t>Universal </a:t>
            </a:r>
            <a:r>
              <a:rPr lang="en-US" sz="3600" dirty="0" smtClean="0"/>
              <a:t>Principles</a:t>
            </a:r>
          </a:p>
        </p:txBody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286000"/>
            <a:ext cx="7772400" cy="3581400"/>
          </a:xfrm>
        </p:spPr>
        <p:txBody>
          <a:bodyPr/>
          <a:lstStyle/>
          <a:p>
            <a:r>
              <a:rPr lang="en-US" sz="2800" dirty="0"/>
              <a:t>Each church must define its own program. </a:t>
            </a:r>
            <a:endParaRPr lang="en-US" sz="2800" dirty="0" smtClean="0"/>
          </a:p>
          <a:p>
            <a:r>
              <a:rPr lang="en-US" sz="2800" dirty="0" smtClean="0"/>
              <a:t>In </a:t>
            </a:r>
            <a:r>
              <a:rPr lang="en-US" sz="2800" dirty="0"/>
              <a:t>doing so should consider the time, place and audience it serves. </a:t>
            </a:r>
            <a:endParaRPr lang="en-US" sz="2800" dirty="0" smtClean="0"/>
          </a:p>
          <a:p>
            <a:r>
              <a:rPr lang="en-US" sz="2800" dirty="0" smtClean="0"/>
              <a:t>There </a:t>
            </a:r>
            <a:r>
              <a:rPr lang="en-US" sz="2800" dirty="0"/>
              <a:t>are universal principles that are valid for any region of the world. </a:t>
            </a:r>
            <a:endParaRPr lang="en-US" sz="2800" dirty="0" smtClean="0"/>
          </a:p>
          <a:p>
            <a:r>
              <a:rPr lang="en-US" sz="2800" dirty="0" smtClean="0"/>
              <a:t>There </a:t>
            </a:r>
            <a:r>
              <a:rPr lang="en-US" sz="2800" dirty="0"/>
              <a:t>is a logical process in developing a spiritual program at the local church</a:t>
            </a:r>
            <a:r>
              <a:rPr lang="en-US" sz="2800" dirty="0" smtClean="0"/>
              <a:t>.</a:t>
            </a:r>
            <a:endParaRPr 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fld id="{019F93A7-8539-4FA0-ACDF-86FF5E025C99}" type="slidenum">
              <a:rPr lang="en-US" sz="1400" smtClean="0">
                <a:latin typeface="Arial" charset="0"/>
              </a:rPr>
              <a:pPr/>
              <a:t>13</a:t>
            </a:fld>
            <a:endParaRPr lang="en-US" sz="1400" smtClean="0">
              <a:latin typeface="Arial" charset="0"/>
            </a:endParaRPr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2000"/>
            <a:ext cx="7772400" cy="762000"/>
          </a:xfrm>
        </p:spPr>
        <p:txBody>
          <a:bodyPr/>
          <a:lstStyle/>
          <a:p>
            <a:pPr algn="ctr"/>
            <a:r>
              <a:rPr lang="en-US" sz="3200" dirty="0"/>
              <a:t>Process for Spiritual </a:t>
            </a:r>
            <a:r>
              <a:rPr lang="en-US" sz="3200" dirty="0" smtClean="0"/>
              <a:t>Revival</a:t>
            </a:r>
            <a:endParaRPr lang="en-US" sz="4000" dirty="0" smtClean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2438400"/>
            <a:ext cx="7772400" cy="3429000"/>
          </a:xfrm>
        </p:spPr>
        <p:txBody>
          <a:bodyPr/>
          <a:lstStyle/>
          <a:p>
            <a:r>
              <a:rPr lang="en-US" dirty="0"/>
              <a:t>1. Officers &amp; Committees </a:t>
            </a:r>
            <a:endParaRPr lang="en-US" dirty="0" smtClean="0"/>
          </a:p>
          <a:p>
            <a:r>
              <a:rPr lang="en-US" dirty="0" smtClean="0"/>
              <a:t>2</a:t>
            </a:r>
            <a:r>
              <a:rPr lang="en-US" dirty="0"/>
              <a:t>. </a:t>
            </a:r>
            <a:r>
              <a:rPr lang="en-US" dirty="0" smtClean="0"/>
              <a:t>Define </a:t>
            </a:r>
            <a:r>
              <a:rPr lang="en-US" dirty="0"/>
              <a:t>Priorities </a:t>
            </a:r>
            <a:endParaRPr lang="en-US" dirty="0" smtClean="0"/>
          </a:p>
          <a:p>
            <a:r>
              <a:rPr lang="en-US" dirty="0" smtClean="0"/>
              <a:t>3</a:t>
            </a:r>
            <a:r>
              <a:rPr lang="en-US" dirty="0"/>
              <a:t>. </a:t>
            </a:r>
            <a:r>
              <a:rPr lang="en-US" dirty="0" smtClean="0"/>
              <a:t>Choose the </a:t>
            </a:r>
            <a:r>
              <a:rPr lang="en-US" dirty="0"/>
              <a:t>Strategies </a:t>
            </a:r>
            <a:endParaRPr lang="en-US" dirty="0" smtClean="0"/>
          </a:p>
          <a:p>
            <a:r>
              <a:rPr lang="en-US" dirty="0" smtClean="0"/>
              <a:t>4</a:t>
            </a:r>
            <a:r>
              <a:rPr lang="en-US" dirty="0"/>
              <a:t>. </a:t>
            </a:r>
            <a:r>
              <a:rPr lang="en-US" dirty="0" smtClean="0"/>
              <a:t>Organize </a:t>
            </a:r>
            <a:r>
              <a:rPr lang="en-US" dirty="0"/>
              <a:t>Programs &amp; Budget </a:t>
            </a:r>
            <a:endParaRPr lang="en-US" dirty="0" smtClean="0"/>
          </a:p>
          <a:p>
            <a:r>
              <a:rPr lang="en-US" dirty="0" smtClean="0"/>
              <a:t>5</a:t>
            </a:r>
            <a:r>
              <a:rPr lang="en-US" dirty="0"/>
              <a:t>. </a:t>
            </a:r>
            <a:r>
              <a:rPr lang="en-US" dirty="0" smtClean="0"/>
              <a:t>Implementation </a:t>
            </a:r>
            <a:r>
              <a:rPr lang="en-US" dirty="0"/>
              <a:t>&amp; </a:t>
            </a:r>
            <a:r>
              <a:rPr lang="en-US" dirty="0" smtClean="0"/>
              <a:t>Evaluation. </a:t>
            </a:r>
          </a:p>
          <a:p>
            <a:pPr lvl="1"/>
            <a:r>
              <a:rPr lang="en-US" sz="1200" dirty="0" smtClean="0">
                <a:solidFill>
                  <a:srgbClr val="FF0000"/>
                </a:solidFill>
              </a:rPr>
              <a:t>			</a:t>
            </a:r>
            <a:r>
              <a:rPr lang="en-US" sz="1200" dirty="0">
                <a:solidFill>
                  <a:srgbClr val="FF0000"/>
                </a:solidFill>
              </a:rPr>
              <a:t>			</a:t>
            </a:r>
            <a:r>
              <a:rPr lang="en-US" sz="1200" dirty="0">
                <a:solidFill>
                  <a:srgbClr val="FFFF00"/>
                </a:solidFill>
              </a:rPr>
              <a:t>EXPLAIN EACH. ONE</a:t>
            </a:r>
            <a:r>
              <a:rPr lang="en-US" sz="1200" dirty="0">
                <a:solidFill>
                  <a:srgbClr val="FF0000"/>
                </a:solidFill>
              </a:rPr>
              <a:t>.</a:t>
            </a:r>
          </a:p>
          <a:p>
            <a:pPr lvl="1"/>
            <a:endParaRPr lang="en-US" sz="1200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7" dur="500"/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0" dur="500"/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 build="p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066800"/>
          </a:xfrm>
        </p:spPr>
        <p:txBody>
          <a:bodyPr/>
          <a:lstStyle/>
          <a:p>
            <a:pPr algn="ctr"/>
            <a:r>
              <a:rPr lang="es-CO" sz="3200" dirty="0" smtClean="0"/>
              <a:t>1. Officers &amp; Committees</a:t>
            </a:r>
            <a:endParaRPr lang="en-US" sz="3200" dirty="0" smtClean="0"/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>
          <a:xfrm>
            <a:off x="685800" y="2362200"/>
            <a:ext cx="7772400" cy="3886200"/>
          </a:xfrm>
        </p:spPr>
        <p:txBody>
          <a:bodyPr/>
          <a:lstStyle/>
          <a:p>
            <a:r>
              <a:rPr lang="en-US" sz="2800" dirty="0"/>
              <a:t>Each church must determine the number of leaders required according to their size and the availability of human resources. </a:t>
            </a:r>
            <a:endParaRPr lang="en-US" sz="2800" dirty="0" smtClean="0"/>
          </a:p>
          <a:p>
            <a:r>
              <a:rPr lang="en-US" sz="2800" dirty="0" smtClean="0"/>
              <a:t>The G. C. has </a:t>
            </a:r>
            <a:r>
              <a:rPr lang="en-US" sz="2800" dirty="0"/>
              <a:t>a </a:t>
            </a:r>
            <a:r>
              <a:rPr lang="en-US" sz="2800" dirty="0" smtClean="0"/>
              <a:t>complex organizational </a:t>
            </a:r>
            <a:r>
              <a:rPr lang="en-US" sz="2800" dirty="0"/>
              <a:t>structure because it serves the </a:t>
            </a:r>
            <a:r>
              <a:rPr lang="en-US" sz="2800" dirty="0" smtClean="0"/>
              <a:t>world field, but this is not the situation of the local </a:t>
            </a:r>
            <a:r>
              <a:rPr lang="en-US" sz="2800" dirty="0"/>
              <a:t>church. </a:t>
            </a:r>
            <a:endParaRPr lang="en-US" sz="2800" dirty="0" smtClean="0"/>
          </a:p>
          <a:p>
            <a:r>
              <a:rPr lang="en-US" sz="2800" dirty="0" smtClean="0"/>
              <a:t>The </a:t>
            </a:r>
            <a:r>
              <a:rPr lang="en-US" sz="2800" dirty="0"/>
              <a:t>church must consider their </a:t>
            </a:r>
            <a:r>
              <a:rPr lang="en-US" sz="2800" dirty="0" err="1"/>
              <a:t>territory</a:t>
            </a:r>
            <a:r>
              <a:rPr lang="en-US" sz="2800" dirty="0" err="1" smtClean="0"/>
              <a:t>,their</a:t>
            </a:r>
            <a:r>
              <a:rPr lang="en-US" sz="2800" dirty="0" smtClean="0"/>
              <a:t>  </a:t>
            </a:r>
            <a:r>
              <a:rPr lang="en-US" sz="2800" dirty="0"/>
              <a:t>culture, </a:t>
            </a:r>
            <a:r>
              <a:rPr lang="en-US" sz="2800" dirty="0" smtClean="0"/>
              <a:t>their environment.</a:t>
            </a:r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fld id="{D1108D05-BBEE-476F-A793-30ED30DC536C}" type="slidenum">
              <a:rPr lang="en-US" sz="1400" smtClean="0">
                <a:latin typeface="Arial" charset="0"/>
              </a:rPr>
              <a:pPr/>
              <a:t>14</a:t>
            </a:fld>
            <a:endParaRPr lang="en-US" sz="1400" smtClean="0">
              <a:latin typeface="Arial" charset="0"/>
            </a:endParaRPr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fld id="{97323FF5-64F8-4D3B-8A56-30643772053B}" type="slidenum">
              <a:rPr lang="en-US" sz="1400" smtClean="0">
                <a:latin typeface="Arial" charset="0"/>
              </a:rPr>
              <a:pPr/>
              <a:t>15</a:t>
            </a:fld>
            <a:endParaRPr lang="en-US" sz="1400" smtClean="0">
              <a:latin typeface="Arial" charset="0"/>
            </a:endParaRPr>
          </a:p>
        </p:txBody>
      </p:sp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85800"/>
            <a:ext cx="7772400" cy="838200"/>
          </a:xfrm>
        </p:spPr>
        <p:txBody>
          <a:bodyPr/>
          <a:lstStyle/>
          <a:p>
            <a:pPr algn="ctr"/>
            <a:r>
              <a:rPr lang="en-US" sz="3600" dirty="0"/>
              <a:t>Standing </a:t>
            </a:r>
            <a:r>
              <a:rPr lang="en-US" sz="3600" dirty="0" smtClean="0"/>
              <a:t>Committee:</a:t>
            </a:r>
            <a:endParaRPr lang="en-US" sz="4000" dirty="0" smtClean="0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438400"/>
            <a:ext cx="7772400" cy="3657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 smtClean="0"/>
              <a:t>To </a:t>
            </a:r>
            <a:r>
              <a:rPr lang="en-US" dirty="0"/>
              <a:t>facilitate the task of the board: </a:t>
            </a:r>
            <a:endParaRPr lang="en-US" dirty="0" smtClean="0"/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3200" dirty="0"/>
              <a:t>1. </a:t>
            </a:r>
            <a:r>
              <a:rPr lang="en-US" sz="3200" dirty="0" smtClean="0"/>
              <a:t>Spiritual Revival</a:t>
            </a:r>
            <a:endParaRPr lang="en-US" sz="3200" dirty="0"/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3200" dirty="0"/>
              <a:t>2. </a:t>
            </a:r>
            <a:r>
              <a:rPr lang="en-US" sz="3200" dirty="0" smtClean="0"/>
              <a:t>Nurture &amp; Retention</a:t>
            </a:r>
            <a:endParaRPr lang="en-US" sz="3200" dirty="0"/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3200" dirty="0"/>
              <a:t>3. </a:t>
            </a:r>
            <a:r>
              <a:rPr lang="en-US" sz="3200" dirty="0" smtClean="0"/>
              <a:t>Christian Stewardship</a:t>
            </a:r>
            <a:endParaRPr lang="en-US" sz="3200" dirty="0"/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3200" dirty="0"/>
              <a:t>4. </a:t>
            </a:r>
            <a:r>
              <a:rPr lang="en-US" sz="3200" dirty="0" smtClean="0"/>
              <a:t>Church Annual  Program</a:t>
            </a:r>
            <a:endParaRPr lang="en-US" sz="3200" dirty="0"/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3200" dirty="0"/>
              <a:t>5. </a:t>
            </a:r>
            <a:r>
              <a:rPr lang="en-US" sz="3200" dirty="0" smtClean="0"/>
              <a:t>Budget &amp; Finances</a:t>
            </a:r>
            <a:endParaRPr lang="en-US" sz="3200" dirty="0"/>
          </a:p>
          <a:p>
            <a:pPr lvl="1">
              <a:lnSpc>
                <a:spcPct val="90000"/>
              </a:lnSpc>
              <a:buFontTx/>
              <a:buNone/>
            </a:pPr>
            <a:endParaRPr lang="en-US" dirty="0"/>
          </a:p>
          <a:p>
            <a:pPr marL="0" indent="0">
              <a:lnSpc>
                <a:spcPct val="90000"/>
              </a:lnSpc>
              <a:buNone/>
            </a:pPr>
            <a:endParaRPr lang="en-US" dirty="0" smtClean="0"/>
          </a:p>
          <a:p>
            <a:pPr lvl="1">
              <a:lnSpc>
                <a:spcPct val="90000"/>
              </a:lnSpc>
              <a:buFontTx/>
              <a:buNone/>
            </a:pPr>
            <a:endParaRPr 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685800" y="762000"/>
            <a:ext cx="7772400" cy="762000"/>
          </a:xfrm>
        </p:spPr>
        <p:txBody>
          <a:bodyPr/>
          <a:lstStyle/>
          <a:p>
            <a:pPr algn="ctr"/>
            <a:r>
              <a:rPr lang="es-CO" sz="3200" dirty="0" smtClean="0"/>
              <a:t>2. </a:t>
            </a:r>
            <a:r>
              <a:rPr lang="es-CO" sz="3200" dirty="0"/>
              <a:t>Priority </a:t>
            </a:r>
            <a:r>
              <a:rPr lang="es-CO" sz="3200" dirty="0" smtClean="0"/>
              <a:t>Setting</a:t>
            </a:r>
            <a:endParaRPr lang="en-US" sz="3200" dirty="0" smtClean="0"/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>
          <a:xfrm>
            <a:off x="685800" y="2286000"/>
            <a:ext cx="7772400" cy="3810000"/>
          </a:xfrm>
        </p:spPr>
        <p:txBody>
          <a:bodyPr/>
          <a:lstStyle/>
          <a:p>
            <a:r>
              <a:rPr lang="en-US" dirty="0"/>
              <a:t>To define the priorities of a church, you need to make a diagnosis. </a:t>
            </a:r>
            <a:r>
              <a:rPr lang="en-US" dirty="0" smtClean="0"/>
              <a:t>The </a:t>
            </a:r>
            <a:r>
              <a:rPr lang="en-US" dirty="0"/>
              <a:t>diagnosis will reflect the perceived needs of members. </a:t>
            </a:r>
            <a:endParaRPr lang="en-US" dirty="0" smtClean="0"/>
          </a:p>
          <a:p>
            <a:r>
              <a:rPr lang="en-US" dirty="0" smtClean="0"/>
              <a:t>When </a:t>
            </a:r>
            <a:r>
              <a:rPr lang="en-US" dirty="0"/>
              <a:t>planning advisory groups or surveys (either written </a:t>
            </a:r>
            <a:r>
              <a:rPr lang="en-US" dirty="0" smtClean="0"/>
              <a:t>and/or </a:t>
            </a:r>
            <a:r>
              <a:rPr lang="en-US" dirty="0"/>
              <a:t>electronic), members may express what the needs are and what they perceive to be addressed first</a:t>
            </a:r>
            <a:r>
              <a:rPr lang="en-US" dirty="0" smtClean="0"/>
              <a:t>.</a:t>
            </a:r>
            <a:endParaRPr lang="es-CO" dirty="0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fld id="{509DE05C-F40F-45D2-A1CA-334930912B04}" type="slidenum">
              <a:rPr lang="en-US" sz="1400" smtClean="0">
                <a:latin typeface="Arial" charset="0"/>
              </a:rPr>
              <a:pPr/>
              <a:t>16</a:t>
            </a:fld>
            <a:endParaRPr lang="en-US" sz="1400" smtClean="0">
              <a:latin typeface="Arial" charset="0"/>
            </a:endParaRPr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fld id="{63269CF6-DCA6-4848-BA45-1FAA94F904AB}" type="slidenum">
              <a:rPr lang="en-US" sz="1400" smtClean="0">
                <a:latin typeface="Arial" charset="0"/>
              </a:rPr>
              <a:pPr/>
              <a:t>17</a:t>
            </a:fld>
            <a:endParaRPr lang="en-US" sz="1400" smtClean="0">
              <a:latin typeface="Arial" charset="0"/>
            </a:endParaRPr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2000"/>
            <a:ext cx="7772400" cy="762000"/>
          </a:xfrm>
        </p:spPr>
        <p:txBody>
          <a:bodyPr/>
          <a:lstStyle/>
          <a:p>
            <a:pPr algn="ctr"/>
            <a:r>
              <a:rPr lang="en-US" sz="3200" dirty="0" smtClean="0"/>
              <a:t>3. Choose Strategies</a:t>
            </a:r>
            <a:r>
              <a:rPr lang="en-US" sz="3600" dirty="0" smtClean="0"/>
              <a:t> </a:t>
            </a:r>
          </a:p>
        </p:txBody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057400"/>
            <a:ext cx="7772400" cy="4038600"/>
          </a:xfrm>
        </p:spPr>
        <p:txBody>
          <a:bodyPr/>
          <a:lstStyle/>
          <a:p>
            <a:r>
              <a:rPr lang="en-US" dirty="0" smtClean="0"/>
              <a:t>Strategy </a:t>
            </a:r>
            <a:r>
              <a:rPr lang="en-US" dirty="0"/>
              <a:t>is a different way of doing things to achieve the goal and get better </a:t>
            </a:r>
            <a:r>
              <a:rPr lang="en-US" dirty="0" smtClean="0"/>
              <a:t>results.</a:t>
            </a:r>
          </a:p>
          <a:p>
            <a:r>
              <a:rPr lang="en-US" dirty="0" smtClean="0"/>
              <a:t>The </a:t>
            </a:r>
            <a:r>
              <a:rPr lang="en-US" dirty="0"/>
              <a:t>strategies are the answers to the needs expressed by members. </a:t>
            </a:r>
            <a:endParaRPr lang="en-US" dirty="0" smtClean="0"/>
          </a:p>
          <a:p>
            <a:r>
              <a:rPr lang="en-US" dirty="0" smtClean="0"/>
              <a:t>There </a:t>
            </a:r>
            <a:r>
              <a:rPr lang="en-US" dirty="0"/>
              <a:t>are different options to meet the needs and each has its cost. Select the most appropriate </a:t>
            </a:r>
            <a:r>
              <a:rPr lang="en-US" dirty="0" smtClean="0"/>
              <a:t>and practice strategy.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fld id="{0A5A80BF-BB3A-46F0-92A5-797E6EBA4372}" type="slidenum">
              <a:rPr lang="en-US" sz="1400" smtClean="0">
                <a:latin typeface="Arial" charset="0"/>
              </a:rPr>
              <a:pPr/>
              <a:t>18</a:t>
            </a:fld>
            <a:endParaRPr lang="en-US" sz="1400" smtClean="0">
              <a:latin typeface="Arial" charset="0"/>
            </a:endParaRPr>
          </a:p>
        </p:txBody>
      </p:sp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2000"/>
            <a:ext cx="7772400" cy="990600"/>
          </a:xfrm>
        </p:spPr>
        <p:txBody>
          <a:bodyPr/>
          <a:lstStyle/>
          <a:p>
            <a:pPr algn="ctr"/>
            <a:r>
              <a:rPr lang="es-ES_tradnl" sz="4000" dirty="0" smtClean="0"/>
              <a:t> </a:t>
            </a:r>
            <a:r>
              <a:rPr lang="es-ES_tradnl" sz="3200" dirty="0" smtClean="0"/>
              <a:t>4</a:t>
            </a:r>
            <a:r>
              <a:rPr lang="es-ES_tradnl" sz="3200" dirty="0"/>
              <a:t>. </a:t>
            </a:r>
            <a:r>
              <a:rPr lang="es-ES_tradnl" sz="3200" dirty="0" err="1"/>
              <a:t>Organize</a:t>
            </a:r>
            <a:r>
              <a:rPr lang="es-ES_tradnl" sz="3200" dirty="0"/>
              <a:t> </a:t>
            </a:r>
            <a:r>
              <a:rPr lang="es-ES_tradnl" sz="3200" dirty="0" err="1"/>
              <a:t>Programs</a:t>
            </a:r>
            <a:r>
              <a:rPr lang="es-ES_tradnl" sz="3200" dirty="0"/>
              <a:t> &amp; </a:t>
            </a:r>
            <a:r>
              <a:rPr lang="es-ES_tradnl" sz="3200" dirty="0" smtClean="0"/>
              <a:t>Budget  </a:t>
            </a:r>
            <a:endParaRPr lang="en-US" sz="3200" dirty="0" smtClean="0"/>
          </a:p>
        </p:txBody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057400"/>
            <a:ext cx="7772400" cy="4267200"/>
          </a:xfrm>
        </p:spPr>
        <p:txBody>
          <a:bodyPr/>
          <a:lstStyle/>
          <a:p>
            <a:r>
              <a:rPr lang="en-US" dirty="0"/>
              <a:t>Programs must meet the needs of the church within a strategy. </a:t>
            </a:r>
            <a:endParaRPr lang="en-US" dirty="0" smtClean="0"/>
          </a:p>
          <a:p>
            <a:r>
              <a:rPr lang="en-US" dirty="0" smtClean="0"/>
              <a:t>Coordination </a:t>
            </a:r>
            <a:r>
              <a:rPr lang="en-US" dirty="0"/>
              <a:t>and timing is necessary to avoid overlap between programs. </a:t>
            </a:r>
            <a:endParaRPr lang="en-US" dirty="0" smtClean="0"/>
          </a:p>
          <a:p>
            <a:r>
              <a:rPr lang="en-US" dirty="0" smtClean="0"/>
              <a:t>There </a:t>
            </a:r>
            <a:r>
              <a:rPr lang="en-US" dirty="0"/>
              <a:t>should be financial support in the church budget. The annual budget limits but ensures </a:t>
            </a:r>
            <a:r>
              <a:rPr lang="en-US" dirty="0" smtClean="0"/>
              <a:t>the realization of </a:t>
            </a:r>
            <a:r>
              <a:rPr lang="en-US" dirty="0"/>
              <a:t>a program or project. </a:t>
            </a:r>
            <a:endParaRPr lang="en-US" dirty="0" smtClean="0"/>
          </a:p>
          <a:p>
            <a:endParaRPr lang="en-US" sz="2800" dirty="0" smtClean="0"/>
          </a:p>
          <a:p>
            <a:endParaRPr 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fld id="{47F2A546-D6D3-4E24-8A21-0CDE4EF98CB3}" type="slidenum">
              <a:rPr lang="en-US" sz="1400" smtClean="0">
                <a:latin typeface="Arial" charset="0"/>
              </a:rPr>
              <a:pPr/>
              <a:t>19</a:t>
            </a:fld>
            <a:endParaRPr lang="en-US" sz="1400" smtClean="0">
              <a:latin typeface="Arial" charset="0"/>
            </a:endParaRPr>
          </a:p>
        </p:txBody>
      </p:sp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33400"/>
            <a:ext cx="7772400" cy="914400"/>
          </a:xfrm>
        </p:spPr>
        <p:txBody>
          <a:bodyPr/>
          <a:lstStyle/>
          <a:p>
            <a:pPr algn="ctr"/>
            <a:r>
              <a:rPr lang="es-ES_tradnl" sz="4000" dirty="0" smtClean="0"/>
              <a:t> </a:t>
            </a:r>
            <a:r>
              <a:rPr lang="es-ES_tradnl" sz="3200" dirty="0" smtClean="0"/>
              <a:t>4</a:t>
            </a:r>
            <a:r>
              <a:rPr lang="es-ES_tradnl" sz="3200" dirty="0"/>
              <a:t>. </a:t>
            </a:r>
            <a:r>
              <a:rPr lang="es-ES_tradnl" sz="3200" dirty="0" err="1"/>
              <a:t>Organize</a:t>
            </a:r>
            <a:r>
              <a:rPr lang="es-ES_tradnl" sz="3200" dirty="0"/>
              <a:t> </a:t>
            </a:r>
            <a:r>
              <a:rPr lang="es-ES_tradnl" sz="3200" dirty="0" err="1"/>
              <a:t>Programs</a:t>
            </a:r>
            <a:r>
              <a:rPr lang="es-ES_tradnl" sz="3200" dirty="0"/>
              <a:t> &amp; </a:t>
            </a:r>
            <a:r>
              <a:rPr lang="es-ES_tradnl" sz="3200" dirty="0" smtClean="0"/>
              <a:t>Budget  </a:t>
            </a:r>
            <a:endParaRPr lang="en-US" sz="3200" dirty="0" smtClean="0"/>
          </a:p>
        </p:txBody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057400"/>
            <a:ext cx="7772400" cy="4343400"/>
          </a:xfrm>
        </p:spPr>
        <p:txBody>
          <a:bodyPr/>
          <a:lstStyle/>
          <a:p>
            <a:r>
              <a:rPr lang="en-US" dirty="0"/>
              <a:t>In determining the annual, monthly and weekly </a:t>
            </a:r>
            <a:r>
              <a:rPr lang="en-US" dirty="0" smtClean="0"/>
              <a:t>programs you must consider </a:t>
            </a:r>
            <a:r>
              <a:rPr lang="en-US" dirty="0"/>
              <a:t>the best distribution and use of time, especially on Saturday when most members are present. </a:t>
            </a:r>
            <a:endParaRPr lang="en-US" dirty="0" smtClean="0"/>
          </a:p>
          <a:p>
            <a:r>
              <a:rPr lang="en-US" dirty="0" smtClean="0"/>
              <a:t>Once </a:t>
            </a:r>
            <a:r>
              <a:rPr lang="en-US" dirty="0"/>
              <a:t>the church determined and approved schedule, follow </a:t>
            </a:r>
            <a:r>
              <a:rPr lang="en-US" dirty="0" smtClean="0"/>
              <a:t>faithfully. We must </a:t>
            </a:r>
            <a:r>
              <a:rPr lang="en-US" dirty="0"/>
              <a:t>respect </a:t>
            </a:r>
            <a:r>
              <a:rPr lang="en-US" dirty="0" smtClean="0"/>
              <a:t>the </a:t>
            </a:r>
            <a:r>
              <a:rPr lang="en-US" dirty="0"/>
              <a:t>audience that includes </a:t>
            </a:r>
            <a:r>
              <a:rPr lang="en-US" dirty="0" smtClean="0"/>
              <a:t>non</a:t>
            </a:r>
            <a:r>
              <a:rPr lang="en-US" dirty="0"/>
              <a:t>-Adventist </a:t>
            </a:r>
            <a:r>
              <a:rPr lang="en-US" dirty="0" smtClean="0"/>
              <a:t>believers.</a:t>
            </a:r>
            <a:r>
              <a:rPr lang="en-US" sz="2800" dirty="0" smtClean="0">
                <a:solidFill>
                  <a:srgbClr val="FF0000"/>
                </a:solidFill>
              </a:rPr>
              <a:t> 		</a:t>
            </a:r>
            <a:r>
              <a:rPr lang="en-US" sz="1400" dirty="0" smtClean="0">
                <a:solidFill>
                  <a:srgbClr val="FFFF00"/>
                </a:solidFill>
              </a:rPr>
              <a:t>CONSIDER </a:t>
            </a:r>
            <a:r>
              <a:rPr lang="en-US" sz="1400" dirty="0">
                <a:solidFill>
                  <a:srgbClr val="FFFF00"/>
                </a:solidFill>
              </a:rPr>
              <a:t>THE FOLLOWING </a:t>
            </a:r>
            <a:r>
              <a:rPr lang="en-US" sz="1400" dirty="0" smtClean="0">
                <a:solidFill>
                  <a:srgbClr val="FFFF00"/>
                </a:solidFill>
              </a:rPr>
              <a:t>ISSUES</a:t>
            </a:r>
            <a:r>
              <a:rPr lang="en-US" sz="1200" dirty="0" smtClean="0">
                <a:solidFill>
                  <a:srgbClr val="FFFF00"/>
                </a:solidFill>
              </a:rPr>
              <a:t>.</a:t>
            </a:r>
          </a:p>
          <a:p>
            <a:endParaRPr lang="en-US" sz="2800" dirty="0" smtClean="0"/>
          </a:p>
          <a:p>
            <a:endParaRPr 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fld id="{0E284126-9300-45C0-A518-41EDA0DC2B8F}" type="slidenum">
              <a:rPr lang="en-US" sz="1400" smtClean="0">
                <a:latin typeface="Arial" charset="0"/>
              </a:rPr>
              <a:pPr/>
              <a:t>20</a:t>
            </a:fld>
            <a:endParaRPr lang="en-US" sz="1400" smtClean="0">
              <a:latin typeface="Arial" charset="0"/>
            </a:endParaRPr>
          </a:p>
        </p:txBody>
      </p:sp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838200"/>
          </a:xfrm>
        </p:spPr>
        <p:txBody>
          <a:bodyPr/>
          <a:lstStyle/>
          <a:p>
            <a:pPr algn="ctr"/>
            <a:r>
              <a:rPr lang="es-ES_tradnl" sz="3200" dirty="0"/>
              <a:t>Time </a:t>
            </a:r>
            <a:r>
              <a:rPr lang="es-ES_tradnl" sz="3200" dirty="0" smtClean="0"/>
              <a:t>Management</a:t>
            </a:r>
            <a:endParaRPr lang="en-US" dirty="0" smtClean="0"/>
          </a:p>
        </p:txBody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057400"/>
            <a:ext cx="7772400" cy="4343400"/>
          </a:xfrm>
        </p:spPr>
        <p:txBody>
          <a:bodyPr/>
          <a:lstStyle/>
          <a:p>
            <a:r>
              <a:rPr lang="en-US" sz="2800" u="sng" dirty="0"/>
              <a:t>The Church </a:t>
            </a:r>
            <a:r>
              <a:rPr lang="en-US" sz="2800" u="sng" dirty="0" smtClean="0"/>
              <a:t>at </a:t>
            </a:r>
            <a:r>
              <a:rPr lang="en-US" sz="2800" u="sng" dirty="0"/>
              <a:t>Study</a:t>
            </a:r>
            <a:r>
              <a:rPr lang="en-US" sz="2800" dirty="0"/>
              <a:t> (Saturday morning). 75 minutes, of which 40 minutes are </a:t>
            </a:r>
            <a:r>
              <a:rPr lang="en-US" sz="2800" dirty="0" smtClean="0"/>
              <a:t>for teaching </a:t>
            </a:r>
            <a:r>
              <a:rPr lang="en-US" sz="2800" dirty="0"/>
              <a:t>the </a:t>
            </a:r>
            <a:r>
              <a:rPr lang="en-US" sz="2800" dirty="0" smtClean="0"/>
              <a:t>Sabbath School lesson</a:t>
            </a:r>
            <a:r>
              <a:rPr lang="en-US" sz="2800" dirty="0"/>
              <a:t>. </a:t>
            </a:r>
            <a:endParaRPr lang="en-US" sz="2800" dirty="0" smtClean="0"/>
          </a:p>
          <a:p>
            <a:r>
              <a:rPr lang="en-US" sz="2800" u="sng" dirty="0" smtClean="0"/>
              <a:t>The </a:t>
            </a:r>
            <a:r>
              <a:rPr lang="en-US" sz="2800" u="sng" dirty="0"/>
              <a:t>Church </a:t>
            </a:r>
            <a:r>
              <a:rPr lang="en-US" sz="2800" u="sng" dirty="0" smtClean="0"/>
              <a:t>at </a:t>
            </a:r>
            <a:r>
              <a:rPr lang="en-US" sz="2800" u="sng" dirty="0"/>
              <a:t>Training</a:t>
            </a:r>
            <a:r>
              <a:rPr lang="en-US" sz="2800" dirty="0"/>
              <a:t>. 30 minutes. A training seminar 25 minutes and 5 minutes for a special announcement. </a:t>
            </a:r>
            <a:endParaRPr lang="en-US" sz="2800" dirty="0" smtClean="0"/>
          </a:p>
          <a:p>
            <a:r>
              <a:rPr lang="en-US" sz="2800" u="sng" dirty="0" smtClean="0"/>
              <a:t>The </a:t>
            </a:r>
            <a:r>
              <a:rPr lang="en-US" sz="2800" u="sng" dirty="0"/>
              <a:t>Church </a:t>
            </a:r>
            <a:r>
              <a:rPr lang="en-US" sz="2800" u="sng" dirty="0" smtClean="0"/>
              <a:t>at </a:t>
            </a:r>
            <a:r>
              <a:rPr lang="en-US" sz="2800" u="sng" dirty="0"/>
              <a:t>Worship</a:t>
            </a:r>
            <a:r>
              <a:rPr lang="en-US" sz="2800" dirty="0"/>
              <a:t>. 75 minutes for Divine Worship, of which 40 minutes are the responsibility of the preacher</a:t>
            </a:r>
            <a:r>
              <a:rPr lang="en-US" sz="2800" dirty="0" smtClean="0"/>
              <a:t>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fld id="{99477096-711F-4A32-B327-F4084D6978D8}" type="slidenum">
              <a:rPr lang="en-US" sz="1400" smtClean="0">
                <a:latin typeface="Arial" charset="0"/>
              </a:rPr>
              <a:pPr/>
              <a:t>21</a:t>
            </a:fld>
            <a:endParaRPr lang="en-US" sz="1400" smtClean="0">
              <a:latin typeface="Arial" charset="0"/>
            </a:endParaRPr>
          </a:p>
        </p:txBody>
      </p:sp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33400"/>
            <a:ext cx="7772400" cy="609600"/>
          </a:xfrm>
        </p:spPr>
        <p:txBody>
          <a:bodyPr/>
          <a:lstStyle/>
          <a:p>
            <a:pPr algn="ctr"/>
            <a:r>
              <a:rPr lang="es-ES_tradnl" sz="3200" dirty="0" err="1"/>
              <a:t>Remember</a:t>
            </a:r>
            <a:r>
              <a:rPr lang="es-ES_tradnl" sz="3200" dirty="0"/>
              <a:t> </a:t>
            </a:r>
            <a:r>
              <a:rPr lang="es-ES_tradnl" sz="3200" dirty="0" err="1" smtClean="0"/>
              <a:t>to</a:t>
            </a:r>
            <a:r>
              <a:rPr lang="es-ES_tradnl" sz="3200" dirty="0" smtClean="0"/>
              <a:t> </a:t>
            </a:r>
            <a:r>
              <a:rPr lang="es-ES_tradnl" sz="3200" dirty="0" err="1" smtClean="0"/>
              <a:t>include</a:t>
            </a:r>
            <a:endParaRPr lang="en-US" sz="3600" dirty="0" smtClean="0"/>
          </a:p>
        </p:txBody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057400"/>
            <a:ext cx="7772400" cy="3962400"/>
          </a:xfrm>
        </p:spPr>
        <p:txBody>
          <a:bodyPr/>
          <a:lstStyle/>
          <a:p>
            <a:r>
              <a:rPr lang="en-US" dirty="0" smtClean="0"/>
              <a:t>A Bible Study Class for promoting </a:t>
            </a:r>
            <a:r>
              <a:rPr lang="en-US" dirty="0"/>
              <a:t>the study of the Bible. </a:t>
            </a:r>
            <a:endParaRPr lang="en-US" dirty="0" smtClean="0"/>
          </a:p>
          <a:p>
            <a:r>
              <a:rPr lang="en-US" dirty="0" smtClean="0"/>
              <a:t>1</a:t>
            </a:r>
            <a:r>
              <a:rPr lang="en-US" dirty="0"/>
              <a:t>. A </a:t>
            </a:r>
            <a:r>
              <a:rPr lang="en-US" dirty="0" smtClean="0"/>
              <a:t>basic level </a:t>
            </a:r>
            <a:r>
              <a:rPr lang="en-US" dirty="0"/>
              <a:t>for non-Adventists, and </a:t>
            </a:r>
            <a:endParaRPr lang="en-US" dirty="0" smtClean="0"/>
          </a:p>
          <a:p>
            <a:r>
              <a:rPr lang="en-US" dirty="0" smtClean="0"/>
              <a:t>2</a:t>
            </a:r>
            <a:r>
              <a:rPr lang="en-US" dirty="0"/>
              <a:t>. An advanced level for church members</a:t>
            </a:r>
            <a:r>
              <a:rPr lang="en-US" dirty="0" smtClean="0"/>
              <a:t>.</a:t>
            </a:r>
          </a:p>
          <a:p>
            <a:r>
              <a:rPr lang="en-US" dirty="0" smtClean="0"/>
              <a:t> A Business Meetings. The </a:t>
            </a:r>
            <a:r>
              <a:rPr lang="en-US" dirty="0"/>
              <a:t>church must provide </a:t>
            </a:r>
            <a:r>
              <a:rPr lang="en-US" dirty="0" smtClean="0"/>
              <a:t>to every member a quarterly </a:t>
            </a:r>
            <a:r>
              <a:rPr lang="en-US" dirty="0"/>
              <a:t>cumulative </a:t>
            </a:r>
            <a:r>
              <a:rPr lang="en-US" dirty="0" smtClean="0"/>
              <a:t>reports.</a:t>
            </a:r>
            <a:endParaRPr lang="es-ES_tradnl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fld id="{3B21E71E-9733-4A0F-B7AE-AACFE4288F3D}" type="slidenum">
              <a:rPr lang="en-US" sz="1400" smtClean="0">
                <a:latin typeface="Arial" charset="0"/>
              </a:rPr>
              <a:pPr/>
              <a:t>22</a:t>
            </a:fld>
            <a:endParaRPr lang="en-US" sz="1400" smtClean="0">
              <a:latin typeface="Arial" charset="0"/>
            </a:endParaRPr>
          </a:p>
        </p:txBody>
      </p:sp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609600"/>
          </a:xfrm>
        </p:spPr>
        <p:txBody>
          <a:bodyPr/>
          <a:lstStyle/>
          <a:p>
            <a:pPr algn="ctr"/>
            <a:r>
              <a:rPr lang="es-ES_tradnl" sz="3200" dirty="0" smtClean="0"/>
              <a:t>5.  </a:t>
            </a:r>
            <a:r>
              <a:rPr lang="es-ES_tradnl" sz="3200" dirty="0" err="1" smtClean="0"/>
              <a:t>Aplication</a:t>
            </a:r>
            <a:r>
              <a:rPr lang="es-ES_tradnl" sz="3200" dirty="0" smtClean="0"/>
              <a:t> &amp; </a:t>
            </a:r>
            <a:r>
              <a:rPr lang="es-ES_tradnl" sz="3200" dirty="0" err="1" smtClean="0"/>
              <a:t>Evaluation</a:t>
            </a:r>
            <a:r>
              <a:rPr lang="es-ES_tradnl" dirty="0" smtClean="0"/>
              <a:t>       </a:t>
            </a:r>
            <a:endParaRPr lang="en-US" dirty="0" smtClean="0"/>
          </a:p>
        </p:txBody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286000"/>
            <a:ext cx="7772400" cy="38862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A </a:t>
            </a:r>
            <a:r>
              <a:rPr lang="en-US" dirty="0"/>
              <a:t>well balanced and organized </a:t>
            </a:r>
            <a:r>
              <a:rPr lang="en-US" dirty="0" smtClean="0"/>
              <a:t> program must </a:t>
            </a:r>
            <a:r>
              <a:rPr lang="en-US" dirty="0"/>
              <a:t>be printed and distributed among members and interested believers.</a:t>
            </a:r>
          </a:p>
          <a:p>
            <a:pPr>
              <a:defRPr/>
            </a:pPr>
            <a:r>
              <a:rPr lang="en-US" dirty="0"/>
              <a:t> Each quarter you must evaluate the program. The church must be well motivated to attend the </a:t>
            </a:r>
            <a:r>
              <a:rPr lang="en-US" dirty="0" smtClean="0"/>
              <a:t>Business </a:t>
            </a:r>
            <a:r>
              <a:rPr lang="en-US" dirty="0"/>
              <a:t>Meeting.</a:t>
            </a:r>
          </a:p>
          <a:p>
            <a:pPr>
              <a:defRPr/>
            </a:pPr>
            <a:r>
              <a:rPr lang="en-US" sz="2800" dirty="0"/>
              <a:t> </a:t>
            </a:r>
          </a:p>
          <a:p>
            <a:pPr>
              <a:defRPr/>
            </a:pPr>
            <a:endParaRPr lang="en-US" sz="2800" dirty="0"/>
          </a:p>
          <a:p>
            <a:pPr>
              <a:defRPr/>
            </a:pPr>
            <a:endParaRPr lang="en-US" sz="2800" dirty="0"/>
          </a:p>
          <a:p>
            <a:pPr>
              <a:defRPr/>
            </a:pPr>
            <a:endParaRPr lang="en-US" sz="2800" dirty="0"/>
          </a:p>
          <a:p>
            <a:pPr>
              <a:defRPr/>
            </a:pPr>
            <a:endParaRPr lang="en-US" sz="2800" dirty="0"/>
          </a:p>
          <a:p>
            <a:pPr>
              <a:defRPr/>
            </a:pPr>
            <a:endParaRPr lang="en-US" sz="2800" dirty="0"/>
          </a:p>
          <a:p>
            <a:pPr>
              <a:defRPr/>
            </a:pPr>
            <a:endParaRPr lang="es-ES_tradnl" sz="2800" dirty="0" smtClean="0"/>
          </a:p>
          <a:p>
            <a:pPr marL="0" indent="0">
              <a:buFontTx/>
              <a:buNone/>
              <a:defRPr/>
            </a:pPr>
            <a:r>
              <a:rPr lang="es-ES_tradnl" sz="2800" dirty="0" smtClean="0"/>
              <a:t> </a:t>
            </a:r>
            <a:endParaRPr lang="en-US" sz="28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fld id="{A5AC55D2-A5E0-4633-BF07-9D0B9C850779}" type="slidenum">
              <a:rPr lang="en-US" sz="1400" smtClean="0">
                <a:latin typeface="Arial" charset="0"/>
              </a:rPr>
              <a:pPr/>
              <a:t>23</a:t>
            </a:fld>
            <a:endParaRPr lang="en-US" sz="1400" smtClean="0">
              <a:latin typeface="Arial" charset="0"/>
            </a:endParaRPr>
          </a:p>
        </p:txBody>
      </p:sp>
      <p:sp>
        <p:nvSpPr>
          <p:cNvPr id="2059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God's plan for Israel was </a:t>
            </a:r>
            <a:r>
              <a:rPr lang="en-US" sz="3200" dirty="0" err="1" smtClean="0"/>
              <a:t>theo</a:t>
            </a:r>
            <a:r>
              <a:rPr lang="en-US" sz="3200" dirty="0" smtClean="0"/>
              <a:t>-centric:</a:t>
            </a:r>
            <a:r>
              <a:rPr lang="es-ES" sz="3200" dirty="0" smtClean="0"/>
              <a:t> </a:t>
            </a:r>
            <a:endParaRPr lang="en-US" sz="3200" dirty="0" smtClean="0"/>
          </a:p>
        </p:txBody>
      </p:sp>
      <p:graphicFrame>
        <p:nvGraphicFramePr>
          <p:cNvPr id="2" name="Diagram 1"/>
          <p:cNvGraphicFramePr/>
          <p:nvPr/>
        </p:nvGraphicFramePr>
        <p:xfrm>
          <a:off x="685800" y="2057400"/>
          <a:ext cx="7772400" cy="1981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060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685800" y="4191000"/>
            <a:ext cx="7772400" cy="1676400"/>
          </a:xfrm>
        </p:spPr>
        <p:txBody>
          <a:bodyPr/>
          <a:lstStyle/>
          <a:p>
            <a:r>
              <a:rPr lang="es-ES" sz="2400" dirty="0" err="1" smtClean="0"/>
              <a:t>Elohim</a:t>
            </a:r>
            <a:r>
              <a:rPr lang="es-ES" sz="2400" dirty="0" smtClean="0"/>
              <a:t>:  </a:t>
            </a:r>
            <a:r>
              <a:rPr lang="en-US" sz="2400" dirty="0"/>
              <a:t>God as the originator of </a:t>
            </a:r>
            <a:r>
              <a:rPr lang="en-US" sz="2400" dirty="0" smtClean="0"/>
              <a:t>all</a:t>
            </a:r>
            <a:r>
              <a:rPr lang="es-ES" sz="2400" dirty="0" smtClean="0"/>
              <a:t>.</a:t>
            </a:r>
          </a:p>
          <a:p>
            <a:r>
              <a:rPr lang="es-ES" sz="2400" dirty="0" err="1" smtClean="0"/>
              <a:t>Moses</a:t>
            </a:r>
            <a:r>
              <a:rPr lang="es-ES" sz="2400" dirty="0" smtClean="0"/>
              <a:t>/</a:t>
            </a:r>
            <a:r>
              <a:rPr lang="es-ES" sz="2400" dirty="0" err="1" smtClean="0"/>
              <a:t>Torah</a:t>
            </a:r>
            <a:r>
              <a:rPr lang="es-ES" sz="2400" dirty="0" smtClean="0"/>
              <a:t>: </a:t>
            </a:r>
            <a:r>
              <a:rPr lang="en-US" sz="2400" dirty="0"/>
              <a:t>The Prophet transmits the </a:t>
            </a:r>
            <a:r>
              <a:rPr lang="en-US" sz="2400" dirty="0" smtClean="0"/>
              <a:t>instruction.</a:t>
            </a:r>
            <a:endParaRPr lang="es-ES" sz="2400" dirty="0" smtClean="0"/>
          </a:p>
          <a:p>
            <a:r>
              <a:rPr lang="es-ES" sz="2400" dirty="0" err="1" smtClean="0"/>
              <a:t>Yisrael</a:t>
            </a:r>
            <a:r>
              <a:rPr lang="es-ES" sz="2400" dirty="0" smtClean="0"/>
              <a:t>: </a:t>
            </a:r>
            <a:r>
              <a:rPr lang="en-US" sz="2400" dirty="0"/>
              <a:t>The receiver and carried into </a:t>
            </a:r>
            <a:r>
              <a:rPr lang="en-US" sz="2400" dirty="0" smtClean="0"/>
              <a:t>practice</a:t>
            </a:r>
            <a:r>
              <a:rPr lang="es-ES" sz="2400" dirty="0" smtClean="0"/>
              <a:t>.</a:t>
            </a:r>
            <a:endParaRPr lang="en-US" sz="24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11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fld id="{681C9292-7683-44CE-B383-F0B9F3B4766D}" type="slidenum">
              <a:rPr lang="en-US" sz="1400" smtClean="0">
                <a:latin typeface="Arial" charset="0"/>
              </a:rPr>
              <a:pPr/>
              <a:t>24</a:t>
            </a:fld>
            <a:endParaRPr lang="en-US" sz="1400" smtClean="0">
              <a:latin typeface="Arial" charset="0"/>
            </a:endParaRPr>
          </a:p>
        </p:txBody>
      </p:sp>
      <p:sp>
        <p:nvSpPr>
          <p:cNvPr id="24579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b="1" dirty="0" smtClean="0"/>
              <a:t>The Mission of the church</a:t>
            </a:r>
            <a:br>
              <a:rPr lang="en-US" sz="3600" b="1" dirty="0" smtClean="0"/>
            </a:br>
            <a:r>
              <a:rPr lang="en-US" sz="3600" b="1" dirty="0" smtClean="0"/>
              <a:t> in the XXI Century</a:t>
            </a:r>
            <a:endParaRPr lang="en-US" sz="4000" b="1" dirty="0" smtClean="0"/>
          </a:p>
        </p:txBody>
      </p:sp>
      <p:sp>
        <p:nvSpPr>
          <p:cNvPr id="24580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24000" y="4267200"/>
            <a:ext cx="6705600" cy="1752600"/>
          </a:xfrm>
        </p:spPr>
        <p:txBody>
          <a:bodyPr/>
          <a:lstStyle/>
          <a:p>
            <a:r>
              <a:rPr lang="es-CO" sz="2400" dirty="0" smtClean="0"/>
              <a:t>By Mario Niño, </a:t>
            </a:r>
            <a:r>
              <a:rPr lang="es-CO" sz="2400" dirty="0" smtClean="0"/>
              <a:t>DMin.</a:t>
            </a:r>
            <a:endParaRPr lang="en-US" sz="2400" dirty="0" smtClean="0"/>
          </a:p>
          <a:p>
            <a:r>
              <a:rPr lang="es-CO" sz="2400" dirty="0" smtClean="0"/>
              <a:t>INSTITUTE OF RELIGIOUS STUDIES </a:t>
            </a:r>
            <a:r>
              <a:rPr lang="es-CO" sz="2400" dirty="0" smtClean="0"/>
              <a:t> </a:t>
            </a:r>
            <a:endParaRPr lang="en-US" sz="2400" dirty="0" smtClean="0"/>
          </a:p>
          <a:p>
            <a:r>
              <a:rPr lang="es-CO" sz="2400" dirty="0" smtClean="0"/>
              <a:t>www.inter-religioso.com</a:t>
            </a:r>
            <a:endParaRPr lang="en-US" sz="2400" dirty="0" smtClean="0"/>
          </a:p>
          <a:p>
            <a:r>
              <a:rPr lang="en-US" sz="2400" dirty="0" smtClean="0"/>
              <a:t>2015-2020</a:t>
            </a: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163628494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ireball">
  <a:themeElements>
    <a:clrScheme name="Fireball 1">
      <a:dk1>
        <a:srgbClr val="5F5F5F"/>
      </a:dk1>
      <a:lt1>
        <a:srgbClr val="FFFFCC"/>
      </a:lt1>
      <a:dk2>
        <a:srgbClr val="000000"/>
      </a:dk2>
      <a:lt2>
        <a:srgbClr val="FFCC66"/>
      </a:lt2>
      <a:accent1>
        <a:srgbClr val="FF9933"/>
      </a:accent1>
      <a:accent2>
        <a:srgbClr val="CC0066"/>
      </a:accent2>
      <a:accent3>
        <a:srgbClr val="AAAAAA"/>
      </a:accent3>
      <a:accent4>
        <a:srgbClr val="DADAAE"/>
      </a:accent4>
      <a:accent5>
        <a:srgbClr val="FFCAAD"/>
      </a:accent5>
      <a:accent6>
        <a:srgbClr val="B9005C"/>
      </a:accent6>
      <a:hlink>
        <a:srgbClr val="CC00CC"/>
      </a:hlink>
      <a:folHlink>
        <a:srgbClr val="990099"/>
      </a:folHlink>
    </a:clrScheme>
    <a:fontScheme name="Fireball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Fireball 1">
        <a:dk1>
          <a:srgbClr val="5F5F5F"/>
        </a:dk1>
        <a:lt1>
          <a:srgbClr val="FFFFCC"/>
        </a:lt1>
        <a:dk2>
          <a:srgbClr val="000000"/>
        </a:dk2>
        <a:lt2>
          <a:srgbClr val="FFCC66"/>
        </a:lt2>
        <a:accent1>
          <a:srgbClr val="FF9933"/>
        </a:accent1>
        <a:accent2>
          <a:srgbClr val="CC0066"/>
        </a:accent2>
        <a:accent3>
          <a:srgbClr val="AAAAAA"/>
        </a:accent3>
        <a:accent4>
          <a:srgbClr val="DADAAE"/>
        </a:accent4>
        <a:accent5>
          <a:srgbClr val="FFCAAD"/>
        </a:accent5>
        <a:accent6>
          <a:srgbClr val="B9005C"/>
        </a:accent6>
        <a:hlink>
          <a:srgbClr val="CC00CC"/>
        </a:hlink>
        <a:folHlink>
          <a:srgbClr val="9900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ireball 2">
        <a:dk1>
          <a:srgbClr val="000000"/>
        </a:dk1>
        <a:lt1>
          <a:srgbClr val="FFFFFF"/>
        </a:lt1>
        <a:dk2>
          <a:srgbClr val="FF9900"/>
        </a:dk2>
        <a:lt2>
          <a:srgbClr val="5F5F5F"/>
        </a:lt2>
        <a:accent1>
          <a:srgbClr val="FF9933"/>
        </a:accent1>
        <a:accent2>
          <a:srgbClr val="CC0066"/>
        </a:accent2>
        <a:accent3>
          <a:srgbClr val="FFFFFF"/>
        </a:accent3>
        <a:accent4>
          <a:srgbClr val="000000"/>
        </a:accent4>
        <a:accent5>
          <a:srgbClr val="FFCAAD"/>
        </a:accent5>
        <a:accent6>
          <a:srgbClr val="B9005C"/>
        </a:accent6>
        <a:hlink>
          <a:srgbClr val="CC00CC"/>
        </a:hlink>
        <a:folHlink>
          <a:srgbClr val="9900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reball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Designs\FIREBALL.POT</Template>
  <TotalTime>1685</TotalTime>
  <Words>1139</Words>
  <Application>Microsoft Macintosh PowerPoint</Application>
  <PresentationFormat>On-screen Show (4:3)</PresentationFormat>
  <Paragraphs>150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Times New Roman</vt:lpstr>
      <vt:lpstr>Arial</vt:lpstr>
      <vt:lpstr>Fireball</vt:lpstr>
      <vt:lpstr> The Mission of the church  in the XXI Century</vt:lpstr>
      <vt:lpstr>The Mission  of the Church.</vt:lpstr>
      <vt:lpstr>Mission Statement</vt:lpstr>
      <vt:lpstr>Mission Statement</vt:lpstr>
      <vt:lpstr>What was the Problem?</vt:lpstr>
      <vt:lpstr>What is our Mission?</vt:lpstr>
      <vt:lpstr>  The Need of the Spiritual Revival</vt:lpstr>
      <vt:lpstr>What should we do?</vt:lpstr>
      <vt:lpstr>An excellent organization.</vt:lpstr>
      <vt:lpstr>Basic Organization   </vt:lpstr>
      <vt:lpstr>Four Major Emphasis</vt:lpstr>
      <vt:lpstr>Universal Principles</vt:lpstr>
      <vt:lpstr>Process for Spiritual Revival</vt:lpstr>
      <vt:lpstr>1. Officers &amp; Committees</vt:lpstr>
      <vt:lpstr>Standing Committee:</vt:lpstr>
      <vt:lpstr>2. Priority Setting</vt:lpstr>
      <vt:lpstr>3. Choose Strategies </vt:lpstr>
      <vt:lpstr> 4. Organize Programs &amp; Budget  </vt:lpstr>
      <vt:lpstr> 4. Organize Programs &amp; Budget  </vt:lpstr>
      <vt:lpstr>Time Management</vt:lpstr>
      <vt:lpstr>Remember to include</vt:lpstr>
      <vt:lpstr>5.  Aplication &amp; Evaluation       </vt:lpstr>
      <vt:lpstr>God's plan for Israel was theo-centric: </vt:lpstr>
      <vt:lpstr> The Mission of the church  in the XXI Century</vt:lpstr>
    </vt:vector>
  </TitlesOfParts>
  <Company>General Conference of SDA</Company>
  <LinksUpToDate>false</LinksUpToDate>
  <SharedDoc>false</SharedDoc>
  <HyperlinksChanged>false</HyperlinksChanged>
  <AppVersion>15.0026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IAD stewardship Ministry</dc:title>
  <dc:creator>Mario Nino</dc:creator>
  <cp:lastModifiedBy>Mario Nino</cp:lastModifiedBy>
  <cp:revision>278</cp:revision>
  <cp:lastPrinted>2012-06-28T19:33:51Z</cp:lastPrinted>
  <dcterms:created xsi:type="dcterms:W3CDTF">2000-03-15T12:11:28Z</dcterms:created>
  <dcterms:modified xsi:type="dcterms:W3CDTF">2016-10-10T02:12:52Z</dcterms:modified>
</cp:coreProperties>
</file>